
<file path=[Content_Types].xml><?xml version="1.0" encoding="utf-8"?>
<Types xmlns="http://schemas.openxmlformats.org/package/2006/content-types">
  <Default Extension="jfif" ContentType="image/jpeg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9" r:id="rId4"/>
    <p:sldMasterId id="2147483845" r:id="rId5"/>
  </p:sldMasterIdLst>
  <p:notesMasterIdLst>
    <p:notesMasterId r:id="rId8"/>
  </p:notesMasterIdLst>
  <p:sldIdLst>
    <p:sldId id="256" r:id="rId6"/>
    <p:sldId id="886" r:id="rId7"/>
  </p:sldIdLst>
  <p:sldSz cx="9144000" cy="5143500" type="screen16x9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>
          <p15:clr>
            <a:srgbClr val="A4A3A4"/>
          </p15:clr>
        </p15:guide>
        <p15:guide id="2" pos="469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400"/>
    <a:srgbClr val="FAB7FF"/>
    <a:srgbClr val="1F497D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96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4480" autoAdjust="0"/>
  </p:normalViewPr>
  <p:slideViewPr>
    <p:cSldViewPr snapToGrid="0">
      <p:cViewPr varScale="1">
        <p:scale>
          <a:sx n="92" d="100"/>
          <a:sy n="92" d="100"/>
        </p:scale>
        <p:origin x="1186" y="67"/>
      </p:cViewPr>
      <p:guideLst>
        <p:guide orient="horz"/>
        <p:guide pos="469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BISansOpti"/>
              </a:defRPr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BISansOpti"/>
              </a:defRPr>
            </a:lvl1pPr>
          </a:lstStyle>
          <a:p>
            <a:fld id="{1704522E-CA49-444F-A3F4-1E49B55AA7A5}" type="datetimeFigureOut">
              <a:rPr lang="de-DE" smtClean="0"/>
              <a:pPr/>
              <a:t>13.04.2022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BISansOpti"/>
              </a:defRPr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BISansOpti"/>
              </a:defRPr>
            </a:lvl1pPr>
          </a:lstStyle>
          <a:p>
            <a:fld id="{240BD463-D209-4FAB-A722-B2AFE81AC984}" type="slidenum">
              <a:rPr lang="de-DE" smtClean="0"/>
              <a:pPr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854012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BISansOpti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BISansOpti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BISansOpti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BISansOpti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BISansOpti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40BD463-D209-4FAB-A722-B2AFE81AC984}" type="slidenum">
              <a:rPr lang="de-DE" smtClean="0"/>
              <a:pPr/>
              <a:t>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686224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40BD463-D209-4FAB-A722-B2AFE81AC984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SansOpt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ISansOpt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778277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page_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hteck 11"/>
          <p:cNvSpPr/>
          <p:nvPr userDrawn="1"/>
        </p:nvSpPr>
        <p:spPr>
          <a:xfrm>
            <a:off x="0" y="2196370"/>
            <a:ext cx="9144000" cy="2947130"/>
          </a:xfrm>
          <a:prstGeom prst="rect">
            <a:avLst/>
          </a:prstGeom>
          <a:gradFill>
            <a:gsLst>
              <a:gs pos="0">
                <a:srgbClr val="6699CC">
                  <a:alpha val="40000"/>
                </a:srgbClr>
              </a:gs>
              <a:gs pos="100000">
                <a:srgbClr val="FFFFFF"/>
              </a:gs>
            </a:gsLst>
            <a:lin ang="16200000" scaled="0"/>
          </a:gra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/>
          <a:lstStyle/>
          <a:p>
            <a:pPr algn="ctr"/>
            <a:endParaRPr lang="en-GB" sz="1400" noProof="0">
              <a:solidFill>
                <a:schemeClr val="tx1"/>
              </a:solidFill>
              <a:latin typeface="BISansOpti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6231" t="19013" b="13976"/>
          <a:stretch/>
        </p:blipFill>
        <p:spPr bwMode="auto">
          <a:xfrm>
            <a:off x="0" y="0"/>
            <a:ext cx="6429790" cy="5143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24" name="Gerade Verbindung 23"/>
          <p:cNvCxnSpPr/>
          <p:nvPr/>
        </p:nvCxnSpPr>
        <p:spPr>
          <a:xfrm>
            <a:off x="0" y="1869292"/>
            <a:ext cx="9143999" cy="0"/>
          </a:xfrm>
          <a:prstGeom prst="line">
            <a:avLst/>
          </a:prstGeom>
          <a:ln w="12700">
            <a:solidFill>
              <a:srgbClr val="0033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367575" y="1991163"/>
            <a:ext cx="5884369" cy="738664"/>
          </a:xfrm>
        </p:spPr>
        <p:txBody>
          <a:bodyPr wrap="square" lIns="0">
            <a:spAutoFit/>
          </a:bodyPr>
          <a:lstStyle>
            <a:lvl1pPr>
              <a:defRPr sz="4800" baseline="0">
                <a:solidFill>
                  <a:srgbClr val="003366"/>
                </a:solidFill>
              </a:defRPr>
            </a:lvl1pPr>
          </a:lstStyle>
          <a:p>
            <a:r>
              <a:rPr lang="en-GB" noProof="0"/>
              <a:t>Click to add title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367574" y="3572753"/>
            <a:ext cx="5884369" cy="369332"/>
          </a:xfrm>
        </p:spPr>
        <p:txBody>
          <a:bodyPr wrap="square">
            <a:spAutoFit/>
          </a:bodyPr>
          <a:lstStyle>
            <a:lvl1pPr marL="0" indent="0" algn="l">
              <a:buNone/>
              <a:defRPr sz="2400" b="0" i="0" baseline="0">
                <a:solidFill>
                  <a:srgbClr val="003366"/>
                </a:solidFill>
                <a:latin typeface="BISansOptiCond"/>
                <a:cs typeface="BISansOptiCond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noProof="0"/>
              <a:t>Click to add subtitle</a:t>
            </a:r>
          </a:p>
        </p:txBody>
      </p:sp>
      <p:cxnSp>
        <p:nvCxnSpPr>
          <p:cNvPr id="10" name="Gerade Verbindung 9"/>
          <p:cNvCxnSpPr/>
          <p:nvPr userDrawn="1"/>
        </p:nvCxnSpPr>
        <p:spPr>
          <a:xfrm>
            <a:off x="0" y="1869292"/>
            <a:ext cx="9143999" cy="0"/>
          </a:xfrm>
          <a:prstGeom prst="line">
            <a:avLst/>
          </a:prstGeom>
          <a:ln w="12700">
            <a:solidFill>
              <a:srgbClr val="0033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Grafik 2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9694" y="4416838"/>
            <a:ext cx="1259701" cy="38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84611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page_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hteck 12"/>
          <p:cNvSpPr/>
          <p:nvPr userDrawn="1"/>
        </p:nvSpPr>
        <p:spPr>
          <a:xfrm>
            <a:off x="0" y="2196370"/>
            <a:ext cx="9144000" cy="2947130"/>
          </a:xfrm>
          <a:prstGeom prst="rect">
            <a:avLst/>
          </a:prstGeom>
          <a:gradFill>
            <a:gsLst>
              <a:gs pos="0">
                <a:srgbClr val="6699CC">
                  <a:alpha val="40000"/>
                </a:srgbClr>
              </a:gs>
              <a:gs pos="100000">
                <a:srgbClr val="FFFFFF"/>
              </a:gs>
            </a:gsLst>
            <a:lin ang="16200000" scaled="0"/>
          </a:gra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/>
          <a:lstStyle/>
          <a:p>
            <a:pPr algn="ctr"/>
            <a:endParaRPr lang="en-GB" sz="1400" noProof="0">
              <a:solidFill>
                <a:schemeClr val="tx1"/>
              </a:solidFill>
              <a:latin typeface="BISansOpti"/>
            </a:endParaRPr>
          </a:p>
        </p:txBody>
      </p:sp>
      <p:pic>
        <p:nvPicPr>
          <p:cNvPr id="14" name="Picture 2"/>
          <p:cNvPicPr>
            <a:picLocks noChangeAspect="1" noChangeArrowheads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6231" t="19013" b="13976"/>
          <a:stretch/>
        </p:blipFill>
        <p:spPr bwMode="auto">
          <a:xfrm>
            <a:off x="0" y="0"/>
            <a:ext cx="6429790" cy="5143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24" name="Gerade Verbindung 23"/>
          <p:cNvCxnSpPr/>
          <p:nvPr/>
        </p:nvCxnSpPr>
        <p:spPr>
          <a:xfrm>
            <a:off x="0" y="1869292"/>
            <a:ext cx="9143999" cy="0"/>
          </a:xfrm>
          <a:prstGeom prst="line">
            <a:avLst/>
          </a:prstGeom>
          <a:ln w="12700">
            <a:solidFill>
              <a:srgbClr val="0033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367575" y="1991163"/>
            <a:ext cx="5374856" cy="738664"/>
          </a:xfrm>
        </p:spPr>
        <p:txBody>
          <a:bodyPr wrap="square">
            <a:spAutoFit/>
          </a:bodyPr>
          <a:lstStyle>
            <a:lvl1pPr>
              <a:defRPr sz="4800">
                <a:solidFill>
                  <a:srgbClr val="003366"/>
                </a:solidFill>
              </a:defRPr>
            </a:lvl1pPr>
          </a:lstStyle>
          <a:p>
            <a:r>
              <a:rPr lang="en-GB" noProof="0"/>
              <a:t>Click to add title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367575" y="3572753"/>
            <a:ext cx="5374856" cy="369332"/>
          </a:xfrm>
        </p:spPr>
        <p:txBody>
          <a:bodyPr wrap="square">
            <a:spAutoFit/>
          </a:bodyPr>
          <a:lstStyle>
            <a:lvl1pPr marL="0" indent="0" algn="l">
              <a:buNone/>
              <a:defRPr sz="2400" b="0" i="0">
                <a:solidFill>
                  <a:srgbClr val="003366"/>
                </a:solidFill>
                <a:latin typeface="BISansOptiCond"/>
                <a:cs typeface="BISansOptiCond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noProof="0"/>
              <a:t>Click to add subtitle</a:t>
            </a:r>
          </a:p>
        </p:txBody>
      </p:sp>
      <p:cxnSp>
        <p:nvCxnSpPr>
          <p:cNvPr id="11" name="Gerade Verbindung 10"/>
          <p:cNvCxnSpPr/>
          <p:nvPr userDrawn="1"/>
        </p:nvCxnSpPr>
        <p:spPr>
          <a:xfrm>
            <a:off x="0" y="1869292"/>
            <a:ext cx="9143999" cy="0"/>
          </a:xfrm>
          <a:prstGeom prst="line">
            <a:avLst/>
          </a:prstGeom>
          <a:ln w="12700">
            <a:solidFill>
              <a:srgbClr val="0033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platzhalter 4"/>
          <p:cNvSpPr>
            <a:spLocks noGrp="1"/>
          </p:cNvSpPr>
          <p:nvPr>
            <p:ph type="body" sz="quarter" idx="10" hasCustomPrompt="1"/>
          </p:nvPr>
        </p:nvSpPr>
        <p:spPr>
          <a:xfrm>
            <a:off x="5793393" y="279537"/>
            <a:ext cx="2260800" cy="2260800"/>
          </a:xfrm>
          <a:prstGeom prst="ellipse">
            <a:avLst/>
          </a:prstGeom>
          <a:gradFill flip="none" rotWithShape="1">
            <a:gsLst>
              <a:gs pos="0">
                <a:srgbClr val="002142"/>
              </a:gs>
              <a:gs pos="100000">
                <a:srgbClr val="275187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>
            <a:normAutofit/>
          </a:bodyPr>
          <a:lstStyle>
            <a:lvl1pPr marL="0" indent="0" algn="ctr">
              <a:buNone/>
              <a:defRPr lang="de-DE" sz="3000" b="0" i="0" dirty="0">
                <a:solidFill>
                  <a:schemeClr val="bg1"/>
                </a:solidFill>
                <a:latin typeface="BISansOptiCond"/>
                <a:cs typeface="BISansOptiCond"/>
              </a:defRPr>
            </a:lvl1pPr>
          </a:lstStyle>
          <a:p>
            <a:pPr marL="0" lvl="0" algn="ctr"/>
            <a:r>
              <a:rPr lang="en-GB" noProof="0"/>
              <a:t>Add. info [font size variable]</a:t>
            </a:r>
          </a:p>
        </p:txBody>
      </p:sp>
      <p:pic>
        <p:nvPicPr>
          <p:cNvPr id="10" name="Grafik 2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9694" y="4416838"/>
            <a:ext cx="1259701" cy="38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2297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title_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hteck 12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gradFill>
            <a:gsLst>
              <a:gs pos="0">
                <a:srgbClr val="89C0FF"/>
              </a:gs>
              <a:gs pos="100000">
                <a:srgbClr val="5486C1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>
              <a:latin typeface="BISansOpti"/>
            </a:endParaRPr>
          </a:p>
        </p:txBody>
      </p:sp>
      <p:cxnSp>
        <p:nvCxnSpPr>
          <p:cNvPr id="17" name="Gerade Verbindung 16"/>
          <p:cNvCxnSpPr/>
          <p:nvPr/>
        </p:nvCxnSpPr>
        <p:spPr>
          <a:xfrm>
            <a:off x="0" y="1869292"/>
            <a:ext cx="9144000" cy="0"/>
          </a:xfrm>
          <a:prstGeom prst="line">
            <a:avLst/>
          </a:prstGeom>
          <a:ln w="127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Textplatzhalter 18"/>
          <p:cNvSpPr>
            <a:spLocks noGrp="1"/>
          </p:cNvSpPr>
          <p:nvPr>
            <p:ph type="body" sz="quarter" idx="11" hasCustomPrompt="1"/>
          </p:nvPr>
        </p:nvSpPr>
        <p:spPr>
          <a:xfrm>
            <a:off x="351828" y="1980097"/>
            <a:ext cx="8235318" cy="738664"/>
          </a:xfrm>
        </p:spPr>
        <p:txBody>
          <a:bodyPr wrap="square">
            <a:spAutoFit/>
          </a:bodyPr>
          <a:lstStyle>
            <a:lvl1pPr marL="0" indent="0">
              <a:buNone/>
              <a:defRPr sz="4800" b="0" i="0">
                <a:solidFill>
                  <a:schemeClr val="bg1"/>
                </a:solidFill>
                <a:latin typeface="BISansOptiCond"/>
                <a:cs typeface="BISansOptiCond"/>
              </a:defRPr>
            </a:lvl1pPr>
          </a:lstStyle>
          <a:p>
            <a:pPr lvl="0"/>
            <a:r>
              <a:rPr lang="en-GB" noProof="0"/>
              <a:t>Click to add chapter title</a:t>
            </a:r>
          </a:p>
        </p:txBody>
      </p:sp>
      <p:sp>
        <p:nvSpPr>
          <p:cNvPr id="20" name="Textplatzhalter 18"/>
          <p:cNvSpPr>
            <a:spLocks noGrp="1"/>
          </p:cNvSpPr>
          <p:nvPr>
            <p:ph type="body" sz="quarter" idx="12" hasCustomPrompt="1"/>
          </p:nvPr>
        </p:nvSpPr>
        <p:spPr>
          <a:xfrm>
            <a:off x="351829" y="2788611"/>
            <a:ext cx="4059236" cy="369332"/>
          </a:xfrm>
        </p:spPr>
        <p:txBody>
          <a:bodyPr wrap="square">
            <a:spAutoFit/>
          </a:bodyPr>
          <a:lstStyle>
            <a:lvl1pPr marL="0" indent="0">
              <a:buNone/>
              <a:defRPr sz="2400" b="0" i="0">
                <a:solidFill>
                  <a:schemeClr val="bg1"/>
                </a:solidFill>
                <a:latin typeface="BISansOptiCond"/>
                <a:cs typeface="BISansOptiCond"/>
              </a:defRPr>
            </a:lvl1pPr>
          </a:lstStyle>
          <a:p>
            <a:pPr lvl="0"/>
            <a:r>
              <a:rPr lang="en-GB" noProof="0"/>
              <a:t>Click to add text</a:t>
            </a:r>
          </a:p>
        </p:txBody>
      </p:sp>
      <p:cxnSp>
        <p:nvCxnSpPr>
          <p:cNvPr id="10" name="Gerade Verbindung 9"/>
          <p:cNvCxnSpPr/>
          <p:nvPr userDrawn="1"/>
        </p:nvCxnSpPr>
        <p:spPr>
          <a:xfrm>
            <a:off x="0" y="1869292"/>
            <a:ext cx="9144000" cy="0"/>
          </a:xfrm>
          <a:prstGeom prst="line">
            <a:avLst/>
          </a:prstGeom>
          <a:ln w="127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Grafik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9694" y="4416838"/>
            <a:ext cx="1259701" cy="38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94995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hapter title_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Gerade Verbindung 16"/>
          <p:cNvCxnSpPr/>
          <p:nvPr/>
        </p:nvCxnSpPr>
        <p:spPr>
          <a:xfrm>
            <a:off x="0" y="1869292"/>
            <a:ext cx="9144000" cy="0"/>
          </a:xfrm>
          <a:prstGeom prst="line">
            <a:avLst/>
          </a:prstGeom>
          <a:ln w="127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Textplatzhalter 18"/>
          <p:cNvSpPr>
            <a:spLocks noGrp="1"/>
          </p:cNvSpPr>
          <p:nvPr>
            <p:ph type="body" sz="quarter" idx="11" hasCustomPrompt="1"/>
          </p:nvPr>
        </p:nvSpPr>
        <p:spPr>
          <a:xfrm>
            <a:off x="351828" y="1980097"/>
            <a:ext cx="8235318" cy="738664"/>
          </a:xfrm>
        </p:spPr>
        <p:txBody>
          <a:bodyPr wrap="square">
            <a:spAutoFit/>
          </a:bodyPr>
          <a:lstStyle>
            <a:lvl1pPr marL="0" indent="0">
              <a:buNone/>
              <a:defRPr sz="4800" b="0" i="0">
                <a:solidFill>
                  <a:schemeClr val="bg1"/>
                </a:solidFill>
                <a:latin typeface="BISansOptiCond"/>
                <a:cs typeface="BISansOptiCond"/>
              </a:defRPr>
            </a:lvl1pPr>
          </a:lstStyle>
          <a:p>
            <a:pPr lvl="0"/>
            <a:r>
              <a:rPr lang="en-GB" noProof="0"/>
              <a:t>Click to add chapter title</a:t>
            </a:r>
          </a:p>
        </p:txBody>
      </p:sp>
      <p:sp>
        <p:nvSpPr>
          <p:cNvPr id="20" name="Textplatzhalter 18"/>
          <p:cNvSpPr>
            <a:spLocks noGrp="1"/>
          </p:cNvSpPr>
          <p:nvPr>
            <p:ph type="body" sz="quarter" idx="12" hasCustomPrompt="1"/>
          </p:nvPr>
        </p:nvSpPr>
        <p:spPr>
          <a:xfrm>
            <a:off x="351829" y="2788611"/>
            <a:ext cx="4059236" cy="369332"/>
          </a:xfrm>
        </p:spPr>
        <p:txBody>
          <a:bodyPr wrap="square">
            <a:spAutoFit/>
          </a:bodyPr>
          <a:lstStyle>
            <a:lvl1pPr marL="0" indent="0">
              <a:buNone/>
              <a:defRPr sz="2400" b="0" i="0">
                <a:solidFill>
                  <a:schemeClr val="bg1"/>
                </a:solidFill>
                <a:latin typeface="BISansOptiCond"/>
                <a:cs typeface="BISansOptiCond"/>
              </a:defRPr>
            </a:lvl1pPr>
          </a:lstStyle>
          <a:p>
            <a:pPr lvl="0"/>
            <a:r>
              <a:rPr lang="en-GB" noProof="0"/>
              <a:t>Click to add text</a:t>
            </a:r>
          </a:p>
        </p:txBody>
      </p:sp>
      <p:cxnSp>
        <p:nvCxnSpPr>
          <p:cNvPr id="10" name="Gerade Verbindung 9"/>
          <p:cNvCxnSpPr/>
          <p:nvPr userDrawn="1"/>
        </p:nvCxnSpPr>
        <p:spPr>
          <a:xfrm>
            <a:off x="0" y="1869292"/>
            <a:ext cx="9144000" cy="0"/>
          </a:xfrm>
          <a:prstGeom prst="line">
            <a:avLst/>
          </a:prstGeom>
          <a:ln w="1270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Grafik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9694" y="4416838"/>
            <a:ext cx="1259701" cy="38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40718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hapter title_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hteck 12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gradFill>
            <a:gsLst>
              <a:gs pos="0">
                <a:srgbClr val="89C0FF"/>
              </a:gs>
              <a:gs pos="100000">
                <a:srgbClr val="5486C1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>
              <a:latin typeface="BISansOpti"/>
            </a:endParaRPr>
          </a:p>
        </p:txBody>
      </p:sp>
      <p:cxnSp>
        <p:nvCxnSpPr>
          <p:cNvPr id="17" name="Gerade Verbindung 16"/>
          <p:cNvCxnSpPr/>
          <p:nvPr/>
        </p:nvCxnSpPr>
        <p:spPr>
          <a:xfrm>
            <a:off x="0" y="1869292"/>
            <a:ext cx="9144000" cy="0"/>
          </a:xfrm>
          <a:prstGeom prst="line">
            <a:avLst/>
          </a:prstGeom>
          <a:ln w="127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Textplatzhalter 18"/>
          <p:cNvSpPr>
            <a:spLocks noGrp="1"/>
          </p:cNvSpPr>
          <p:nvPr>
            <p:ph type="body" sz="quarter" idx="11" hasCustomPrompt="1"/>
          </p:nvPr>
        </p:nvSpPr>
        <p:spPr>
          <a:xfrm>
            <a:off x="351828" y="1980097"/>
            <a:ext cx="4059237" cy="1477328"/>
          </a:xfrm>
        </p:spPr>
        <p:txBody>
          <a:bodyPr wrap="square">
            <a:spAutoFit/>
          </a:bodyPr>
          <a:lstStyle>
            <a:lvl1pPr marL="0" indent="0">
              <a:buNone/>
              <a:defRPr sz="4800" b="0" i="0">
                <a:solidFill>
                  <a:schemeClr val="bg1"/>
                </a:solidFill>
                <a:latin typeface="BISansOptiCond"/>
                <a:cs typeface="BISansOptiCond"/>
              </a:defRPr>
            </a:lvl1pPr>
          </a:lstStyle>
          <a:p>
            <a:pPr lvl="0"/>
            <a:r>
              <a:rPr lang="en-GB" noProof="0"/>
              <a:t>Click to add chapter title</a:t>
            </a:r>
          </a:p>
        </p:txBody>
      </p:sp>
      <p:sp>
        <p:nvSpPr>
          <p:cNvPr id="20" name="Textplatzhalter 18"/>
          <p:cNvSpPr>
            <a:spLocks noGrp="1"/>
          </p:cNvSpPr>
          <p:nvPr>
            <p:ph type="body" sz="quarter" idx="12" hasCustomPrompt="1"/>
          </p:nvPr>
        </p:nvSpPr>
        <p:spPr>
          <a:xfrm>
            <a:off x="351829" y="3467847"/>
            <a:ext cx="4059236" cy="369332"/>
          </a:xfrm>
        </p:spPr>
        <p:txBody>
          <a:bodyPr wrap="square">
            <a:spAutoFit/>
          </a:bodyPr>
          <a:lstStyle>
            <a:lvl1pPr marL="0" indent="0">
              <a:buNone/>
              <a:defRPr sz="2400" b="0" i="0">
                <a:solidFill>
                  <a:schemeClr val="bg1"/>
                </a:solidFill>
                <a:latin typeface="BISansOptiCond"/>
                <a:cs typeface="BISansOptiCond"/>
              </a:defRPr>
            </a:lvl1pPr>
          </a:lstStyle>
          <a:p>
            <a:pPr lvl="0"/>
            <a:r>
              <a:rPr lang="en-GB" noProof="0"/>
              <a:t>Click to add text</a:t>
            </a:r>
          </a:p>
        </p:txBody>
      </p:sp>
      <p:cxnSp>
        <p:nvCxnSpPr>
          <p:cNvPr id="10" name="Gerade Verbindung 9"/>
          <p:cNvCxnSpPr/>
          <p:nvPr userDrawn="1"/>
        </p:nvCxnSpPr>
        <p:spPr>
          <a:xfrm>
            <a:off x="0" y="1869292"/>
            <a:ext cx="9144000" cy="0"/>
          </a:xfrm>
          <a:prstGeom prst="line">
            <a:avLst/>
          </a:prstGeom>
          <a:ln w="127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Textplatzhalter 24"/>
          <p:cNvSpPr>
            <a:spLocks noGrp="1"/>
          </p:cNvSpPr>
          <p:nvPr>
            <p:ph type="body" sz="quarter" idx="13" hasCustomPrompt="1"/>
          </p:nvPr>
        </p:nvSpPr>
        <p:spPr>
          <a:xfrm>
            <a:off x="4566017" y="381581"/>
            <a:ext cx="2768400" cy="2768400"/>
          </a:xfrm>
          <a:prstGeom prst="ellipse">
            <a:avLst/>
          </a:prstGeom>
          <a:gradFill>
            <a:gsLst>
              <a:gs pos="0">
                <a:schemeClr val="bg1"/>
              </a:gs>
              <a:gs pos="100000">
                <a:schemeClr val="bg1">
                  <a:alpha val="59000"/>
                </a:schemeClr>
              </a:gs>
            </a:gsLst>
            <a:lin ang="9000000" scaled="0"/>
          </a:gradFill>
          <a:ln>
            <a:noFill/>
          </a:ln>
        </p:spPr>
        <p:txBody>
          <a:bodyPr anchor="ctr" anchorCtr="0"/>
          <a:lstStyle>
            <a:lvl1pPr marL="0" indent="0" algn="ctr">
              <a:spcBef>
                <a:spcPts val="0"/>
              </a:spcBef>
              <a:buNone/>
              <a:defRPr sz="2400" b="0" i="0" baseline="0">
                <a:solidFill>
                  <a:srgbClr val="003366"/>
                </a:solidFill>
                <a:latin typeface="BISansOptiCond"/>
                <a:cs typeface="BISansOptiCond"/>
              </a:defRPr>
            </a:lvl1pPr>
          </a:lstStyle>
          <a:p>
            <a:pPr lvl="0"/>
            <a:r>
              <a:rPr lang="en-GB" noProof="0"/>
              <a:t>Click to add text</a:t>
            </a:r>
          </a:p>
        </p:txBody>
      </p:sp>
      <p:pic>
        <p:nvPicPr>
          <p:cNvPr id="9" name="Grafik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9694" y="4416838"/>
            <a:ext cx="1259701" cy="38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14415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hapter title_0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hteck 13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gradFill>
            <a:gsLst>
              <a:gs pos="0">
                <a:srgbClr val="89C0FF"/>
              </a:gs>
              <a:gs pos="100000">
                <a:srgbClr val="5486C1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>
              <a:latin typeface="BISansOpti"/>
            </a:endParaRPr>
          </a:p>
        </p:txBody>
      </p:sp>
      <p:cxnSp>
        <p:nvCxnSpPr>
          <p:cNvPr id="17" name="Gerade Verbindung 16"/>
          <p:cNvCxnSpPr/>
          <p:nvPr/>
        </p:nvCxnSpPr>
        <p:spPr>
          <a:xfrm>
            <a:off x="0" y="1869292"/>
            <a:ext cx="9144000" cy="0"/>
          </a:xfrm>
          <a:prstGeom prst="line">
            <a:avLst/>
          </a:prstGeom>
          <a:ln w="127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Textplatzhalter 18"/>
          <p:cNvSpPr>
            <a:spLocks noGrp="1"/>
          </p:cNvSpPr>
          <p:nvPr>
            <p:ph type="body" sz="quarter" idx="11" hasCustomPrompt="1"/>
          </p:nvPr>
        </p:nvSpPr>
        <p:spPr>
          <a:xfrm>
            <a:off x="351828" y="1980097"/>
            <a:ext cx="4059237" cy="1477328"/>
          </a:xfrm>
        </p:spPr>
        <p:txBody>
          <a:bodyPr wrap="square">
            <a:spAutoFit/>
          </a:bodyPr>
          <a:lstStyle>
            <a:lvl1pPr marL="0" indent="0">
              <a:buNone/>
              <a:defRPr sz="4800" b="0" i="0">
                <a:solidFill>
                  <a:schemeClr val="bg1"/>
                </a:solidFill>
                <a:latin typeface="BISansOptiCond"/>
                <a:cs typeface="BISansOptiCond"/>
              </a:defRPr>
            </a:lvl1pPr>
          </a:lstStyle>
          <a:p>
            <a:pPr lvl="0"/>
            <a:r>
              <a:rPr lang="en-GB" noProof="0"/>
              <a:t>Click to add chapter title</a:t>
            </a:r>
          </a:p>
        </p:txBody>
      </p:sp>
      <p:sp>
        <p:nvSpPr>
          <p:cNvPr id="20" name="Textplatzhalter 18"/>
          <p:cNvSpPr>
            <a:spLocks noGrp="1"/>
          </p:cNvSpPr>
          <p:nvPr>
            <p:ph type="body" sz="quarter" idx="12" hasCustomPrompt="1"/>
          </p:nvPr>
        </p:nvSpPr>
        <p:spPr>
          <a:xfrm>
            <a:off x="351829" y="3467847"/>
            <a:ext cx="2954642" cy="369332"/>
          </a:xfrm>
        </p:spPr>
        <p:txBody>
          <a:bodyPr wrap="square">
            <a:spAutoFit/>
          </a:bodyPr>
          <a:lstStyle>
            <a:lvl1pPr marL="0" indent="0">
              <a:buNone/>
              <a:defRPr sz="2400" b="0" i="0">
                <a:solidFill>
                  <a:schemeClr val="bg1"/>
                </a:solidFill>
                <a:latin typeface="BISansOptiCond"/>
                <a:cs typeface="BISansOptiCond"/>
              </a:defRPr>
            </a:lvl1pPr>
          </a:lstStyle>
          <a:p>
            <a:pPr lvl="0"/>
            <a:r>
              <a:rPr lang="en-GB" noProof="0"/>
              <a:t>Click to add text</a:t>
            </a:r>
          </a:p>
        </p:txBody>
      </p:sp>
      <p:cxnSp>
        <p:nvCxnSpPr>
          <p:cNvPr id="13" name="Gerade Verbindung 12"/>
          <p:cNvCxnSpPr/>
          <p:nvPr userDrawn="1"/>
        </p:nvCxnSpPr>
        <p:spPr>
          <a:xfrm>
            <a:off x="0" y="1869292"/>
            <a:ext cx="9144000" cy="0"/>
          </a:xfrm>
          <a:prstGeom prst="line">
            <a:avLst/>
          </a:prstGeom>
          <a:ln w="127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platzhalter 24"/>
          <p:cNvSpPr>
            <a:spLocks noGrp="1"/>
          </p:cNvSpPr>
          <p:nvPr>
            <p:ph type="body" sz="quarter" idx="14" hasCustomPrompt="1"/>
          </p:nvPr>
        </p:nvSpPr>
        <p:spPr>
          <a:xfrm>
            <a:off x="4566017" y="381581"/>
            <a:ext cx="2768400" cy="2768400"/>
          </a:xfrm>
          <a:prstGeom prst="ellipse">
            <a:avLst/>
          </a:prstGeom>
          <a:gradFill>
            <a:gsLst>
              <a:gs pos="0">
                <a:schemeClr val="bg1"/>
              </a:gs>
              <a:gs pos="100000">
                <a:schemeClr val="bg1">
                  <a:alpha val="59000"/>
                </a:schemeClr>
              </a:gs>
            </a:gsLst>
            <a:lin ang="9000000" scaled="0"/>
          </a:gradFill>
          <a:ln>
            <a:noFill/>
          </a:ln>
        </p:spPr>
        <p:txBody>
          <a:bodyPr anchor="ctr" anchorCtr="0"/>
          <a:lstStyle>
            <a:lvl1pPr marL="0" indent="0" algn="ctr">
              <a:spcBef>
                <a:spcPts val="0"/>
              </a:spcBef>
              <a:buNone/>
              <a:defRPr sz="2400" b="0" i="0" baseline="0">
                <a:solidFill>
                  <a:srgbClr val="003366"/>
                </a:solidFill>
                <a:latin typeface="BISansOptiCond"/>
                <a:cs typeface="BISansOptiCond"/>
              </a:defRPr>
            </a:lvl1pPr>
          </a:lstStyle>
          <a:p>
            <a:pPr lvl="0"/>
            <a:r>
              <a:rPr lang="en-GB" noProof="0"/>
              <a:t>Click to add text</a:t>
            </a:r>
          </a:p>
        </p:txBody>
      </p:sp>
      <p:sp>
        <p:nvSpPr>
          <p:cNvPr id="23" name="Bildplatzhalter 22"/>
          <p:cNvSpPr>
            <a:spLocks noGrp="1"/>
          </p:cNvSpPr>
          <p:nvPr>
            <p:ph type="pic" sz="quarter" idx="13" hasCustomPrompt="1"/>
          </p:nvPr>
        </p:nvSpPr>
        <p:spPr>
          <a:xfrm>
            <a:off x="3359168" y="2342800"/>
            <a:ext cx="2260800" cy="2260800"/>
          </a:xfrm>
          <a:prstGeom prst="ellipse">
            <a:avLst/>
          </a:prstGeom>
        </p:spPr>
        <p:txBody>
          <a:bodyPr/>
          <a:lstStyle>
            <a:lvl1pPr marL="0" indent="0" algn="ctr">
              <a:buNone/>
              <a:defRPr sz="900"/>
            </a:lvl1pPr>
          </a:lstStyle>
          <a:p>
            <a:r>
              <a:rPr lang="en-GB" noProof="0"/>
              <a:t>Click to add picture</a:t>
            </a:r>
          </a:p>
        </p:txBody>
      </p:sp>
      <p:pic>
        <p:nvPicPr>
          <p:cNvPr id="10" name="Grafik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9694" y="4416838"/>
            <a:ext cx="1259701" cy="38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71966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andard page_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eck 8"/>
          <p:cNvSpPr/>
          <p:nvPr userDrawn="1"/>
        </p:nvSpPr>
        <p:spPr>
          <a:xfrm>
            <a:off x="0" y="2196370"/>
            <a:ext cx="9144000" cy="2947130"/>
          </a:xfrm>
          <a:prstGeom prst="rect">
            <a:avLst/>
          </a:prstGeom>
          <a:gradFill>
            <a:gsLst>
              <a:gs pos="0">
                <a:srgbClr val="6699CC">
                  <a:alpha val="40000"/>
                </a:srgbClr>
              </a:gs>
              <a:gs pos="100000">
                <a:srgbClr val="FFFFFF"/>
              </a:gs>
            </a:gsLst>
            <a:lin ang="16200000" scaled="0"/>
          </a:gra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/>
          <a:lstStyle/>
          <a:p>
            <a:pPr algn="ctr"/>
            <a:endParaRPr lang="en-GB" sz="1400" noProof="0">
              <a:solidFill>
                <a:schemeClr val="tx1"/>
              </a:solidFill>
              <a:latin typeface="BISansOpti"/>
            </a:endParaRPr>
          </a:p>
        </p:txBody>
      </p:sp>
      <p:cxnSp>
        <p:nvCxnSpPr>
          <p:cNvPr id="5" name="Gerade Verbindung 4"/>
          <p:cNvCxnSpPr/>
          <p:nvPr userDrawn="1"/>
        </p:nvCxnSpPr>
        <p:spPr>
          <a:xfrm>
            <a:off x="0" y="728590"/>
            <a:ext cx="9144000" cy="0"/>
          </a:xfrm>
          <a:prstGeom prst="line">
            <a:avLst/>
          </a:prstGeom>
          <a:ln w="12700">
            <a:solidFill>
              <a:srgbClr val="00336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4F5901-183E-4A00-9284-9EF186007567}" type="datetime1">
              <a:rPr lang="en-GB" smtClean="0"/>
              <a:t>13/04/2022</a:t>
            </a:fld>
            <a:endParaRPr lang="en-GB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Presentation title, date, author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3B55C4-4F5A-416B-997D-6CE47EB0A94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Titel 7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noProof="0"/>
              <a:t>Click to add headline</a:t>
            </a:r>
          </a:p>
        </p:txBody>
      </p:sp>
      <p:pic>
        <p:nvPicPr>
          <p:cNvPr id="10" name="Grafik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443" y="4864131"/>
            <a:ext cx="630270" cy="190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93436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andard page_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hteck 10"/>
          <p:cNvSpPr/>
          <p:nvPr userDrawn="1"/>
        </p:nvSpPr>
        <p:spPr>
          <a:xfrm>
            <a:off x="0" y="2196370"/>
            <a:ext cx="9144000" cy="2947130"/>
          </a:xfrm>
          <a:prstGeom prst="rect">
            <a:avLst/>
          </a:prstGeom>
          <a:gradFill>
            <a:gsLst>
              <a:gs pos="0">
                <a:srgbClr val="6699CC">
                  <a:alpha val="40000"/>
                </a:srgbClr>
              </a:gs>
              <a:gs pos="100000">
                <a:srgbClr val="FFFFFF"/>
              </a:gs>
            </a:gsLst>
            <a:lin ang="16200000" scaled="0"/>
          </a:gra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/>
          <a:lstStyle/>
          <a:p>
            <a:pPr algn="ctr"/>
            <a:endParaRPr lang="en-GB" sz="1400" noProof="0">
              <a:solidFill>
                <a:schemeClr val="tx1"/>
              </a:solidFill>
              <a:latin typeface="BISansOpti"/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en-GB" noProof="0"/>
              <a:t>Click to add text</a:t>
            </a:r>
          </a:p>
        </p:txBody>
      </p:sp>
      <p:cxnSp>
        <p:nvCxnSpPr>
          <p:cNvPr id="7" name="Gerade Verbindung 6"/>
          <p:cNvCxnSpPr/>
          <p:nvPr userDrawn="1"/>
        </p:nvCxnSpPr>
        <p:spPr>
          <a:xfrm>
            <a:off x="0" y="728590"/>
            <a:ext cx="9144000" cy="0"/>
          </a:xfrm>
          <a:prstGeom prst="line">
            <a:avLst/>
          </a:prstGeom>
          <a:ln w="12700">
            <a:solidFill>
              <a:srgbClr val="00336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E07332-38B6-41B2-81EE-18FB39B43C71}" type="datetime1">
              <a:rPr lang="en-GB" smtClean="0"/>
              <a:t>13/04/2022</a:t>
            </a:fld>
            <a:endParaRPr lang="en-GB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Presentation title, date, author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3B55C4-4F5A-416B-997D-6CE47EB0A94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Titel 7"/>
          <p:cNvSpPr>
            <a:spLocks noGrp="1"/>
          </p:cNvSpPr>
          <p:nvPr>
            <p:ph type="title" hasCustomPrompt="1"/>
          </p:nvPr>
        </p:nvSpPr>
        <p:spPr>
          <a:xfrm>
            <a:off x="367575" y="140400"/>
            <a:ext cx="8408850" cy="553998"/>
          </a:xfrm>
        </p:spPr>
        <p:txBody>
          <a:bodyPr/>
          <a:lstStyle>
            <a:lvl1pPr>
              <a:defRPr sz="3600"/>
            </a:lvl1pPr>
          </a:lstStyle>
          <a:p>
            <a:r>
              <a:rPr lang="en-GB" noProof="0"/>
              <a:t>Click to add headline</a:t>
            </a:r>
          </a:p>
        </p:txBody>
      </p:sp>
      <p:pic>
        <p:nvPicPr>
          <p:cNvPr id="10" name="Grafik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443" y="4864131"/>
            <a:ext cx="630270" cy="190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9807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andard page_0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hteck 11"/>
          <p:cNvSpPr/>
          <p:nvPr userDrawn="1"/>
        </p:nvSpPr>
        <p:spPr>
          <a:xfrm>
            <a:off x="0" y="2196370"/>
            <a:ext cx="9144000" cy="2947130"/>
          </a:xfrm>
          <a:prstGeom prst="rect">
            <a:avLst/>
          </a:prstGeom>
          <a:gradFill>
            <a:gsLst>
              <a:gs pos="0">
                <a:srgbClr val="6699CC">
                  <a:alpha val="40000"/>
                </a:srgbClr>
              </a:gs>
              <a:gs pos="100000">
                <a:srgbClr val="FFFFFF"/>
              </a:gs>
            </a:gsLst>
            <a:lin ang="16200000" scaled="0"/>
          </a:gra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/>
          <a:lstStyle/>
          <a:p>
            <a:pPr algn="ctr"/>
            <a:endParaRPr lang="en-GB" sz="1400" noProof="0">
              <a:solidFill>
                <a:schemeClr val="tx1"/>
              </a:solidFill>
              <a:latin typeface="BISansOpti"/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 lvl="0"/>
            <a:r>
              <a:rPr lang="en-GB" noProof="0"/>
              <a:t>Click to add text</a:t>
            </a:r>
          </a:p>
        </p:txBody>
      </p:sp>
      <p:cxnSp>
        <p:nvCxnSpPr>
          <p:cNvPr id="5" name="Gerade Verbindung 4"/>
          <p:cNvCxnSpPr/>
          <p:nvPr/>
        </p:nvCxnSpPr>
        <p:spPr>
          <a:xfrm>
            <a:off x="0" y="728590"/>
            <a:ext cx="9144000" cy="0"/>
          </a:xfrm>
          <a:prstGeom prst="line">
            <a:avLst/>
          </a:prstGeom>
          <a:ln w="12700">
            <a:solidFill>
              <a:srgbClr val="00336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Gerade Verbindung 10"/>
          <p:cNvCxnSpPr/>
          <p:nvPr userDrawn="1"/>
        </p:nvCxnSpPr>
        <p:spPr>
          <a:xfrm>
            <a:off x="0" y="728590"/>
            <a:ext cx="9144000" cy="0"/>
          </a:xfrm>
          <a:prstGeom prst="line">
            <a:avLst/>
          </a:prstGeom>
          <a:ln w="12700">
            <a:solidFill>
              <a:srgbClr val="00336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Datumsplatzhalt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661359-A780-4E12-A6C3-DC4E2163D090}" type="datetime1">
              <a:rPr lang="en-GB" smtClean="0"/>
              <a:t>13/04/2022</a:t>
            </a:fld>
            <a:endParaRPr lang="en-GB"/>
          </a:p>
        </p:txBody>
      </p:sp>
      <p:sp>
        <p:nvSpPr>
          <p:cNvPr id="7" name="Fußzeilenplatzhalt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Presentation title, date, author</a:t>
            </a:r>
          </a:p>
        </p:txBody>
      </p:sp>
      <p:sp>
        <p:nvSpPr>
          <p:cNvPr id="8" name="Foliennummernplatzhalt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3B55C4-4F5A-416B-997D-6CE47EB0A94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4" name="Titel 7"/>
          <p:cNvSpPr>
            <a:spLocks noGrp="1"/>
          </p:cNvSpPr>
          <p:nvPr>
            <p:ph type="title" hasCustomPrompt="1"/>
          </p:nvPr>
        </p:nvSpPr>
        <p:spPr>
          <a:xfrm>
            <a:off x="367575" y="290572"/>
            <a:ext cx="8408850" cy="369332"/>
          </a:xfrm>
        </p:spPr>
        <p:txBody>
          <a:bodyPr/>
          <a:lstStyle/>
          <a:p>
            <a:r>
              <a:rPr lang="en-GB" noProof="0"/>
              <a:t>Click to add headline</a:t>
            </a:r>
          </a:p>
        </p:txBody>
      </p:sp>
      <p:pic>
        <p:nvPicPr>
          <p:cNvPr id="15" name="Grafik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443" y="4864131"/>
            <a:ext cx="630270" cy="190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51766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andard page_0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hteck 11"/>
          <p:cNvSpPr/>
          <p:nvPr userDrawn="1"/>
        </p:nvSpPr>
        <p:spPr>
          <a:xfrm>
            <a:off x="0" y="2196370"/>
            <a:ext cx="9144000" cy="2947130"/>
          </a:xfrm>
          <a:prstGeom prst="rect">
            <a:avLst/>
          </a:prstGeom>
          <a:gradFill>
            <a:gsLst>
              <a:gs pos="0">
                <a:srgbClr val="6699CC">
                  <a:alpha val="40000"/>
                </a:srgbClr>
              </a:gs>
              <a:gs pos="100000">
                <a:srgbClr val="FFFFFF"/>
              </a:gs>
            </a:gsLst>
            <a:lin ang="16200000" scaled="0"/>
          </a:gra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/>
          <a:lstStyle/>
          <a:p>
            <a:pPr algn="ctr"/>
            <a:endParaRPr lang="en-GB" sz="1400" noProof="0">
              <a:solidFill>
                <a:schemeClr val="tx1"/>
              </a:solidFill>
              <a:latin typeface="BISansOpti"/>
            </a:endParaRPr>
          </a:p>
        </p:txBody>
      </p:sp>
      <p:cxnSp>
        <p:nvCxnSpPr>
          <p:cNvPr id="5" name="Gerade Verbindung 4"/>
          <p:cNvCxnSpPr/>
          <p:nvPr/>
        </p:nvCxnSpPr>
        <p:spPr>
          <a:xfrm>
            <a:off x="0" y="728590"/>
            <a:ext cx="9144000" cy="0"/>
          </a:xfrm>
          <a:prstGeom prst="line">
            <a:avLst/>
          </a:prstGeom>
          <a:ln w="12700">
            <a:solidFill>
              <a:srgbClr val="00336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Gerade Verbindung 10"/>
          <p:cNvCxnSpPr/>
          <p:nvPr userDrawn="1"/>
        </p:nvCxnSpPr>
        <p:spPr>
          <a:xfrm>
            <a:off x="0" y="728590"/>
            <a:ext cx="9144000" cy="0"/>
          </a:xfrm>
          <a:prstGeom prst="line">
            <a:avLst/>
          </a:prstGeom>
          <a:ln w="12700">
            <a:solidFill>
              <a:srgbClr val="00336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1D5BD-A427-4B29-9DEE-6B9E4BFFF318}" type="datetime1">
              <a:rPr lang="en-GB" smtClean="0"/>
              <a:t>13/04/2022</a:t>
            </a:fld>
            <a:endParaRPr lang="en-GB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Presentation title, date, author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3B55C4-4F5A-416B-997D-6CE47EB0A94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5" name="Titel 7"/>
          <p:cNvSpPr>
            <a:spLocks noGrp="1"/>
          </p:cNvSpPr>
          <p:nvPr>
            <p:ph type="title" hasCustomPrompt="1"/>
          </p:nvPr>
        </p:nvSpPr>
        <p:spPr>
          <a:xfrm>
            <a:off x="367575" y="290572"/>
            <a:ext cx="8408850" cy="369332"/>
          </a:xfrm>
        </p:spPr>
        <p:txBody>
          <a:bodyPr/>
          <a:lstStyle/>
          <a:p>
            <a:r>
              <a:rPr lang="en-GB" noProof="0"/>
              <a:t>Click to add headline</a:t>
            </a:r>
          </a:p>
        </p:txBody>
      </p:sp>
      <p:pic>
        <p:nvPicPr>
          <p:cNvPr id="16" name="Grafik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443" y="4864131"/>
            <a:ext cx="630270" cy="190510"/>
          </a:xfrm>
          <a:prstGeom prst="rect">
            <a:avLst/>
          </a:prstGeom>
        </p:spPr>
      </p:pic>
      <p:sp>
        <p:nvSpPr>
          <p:cNvPr id="7" name="Inhaltsplatzhalter 6"/>
          <p:cNvSpPr>
            <a:spLocks noGrp="1"/>
          </p:cNvSpPr>
          <p:nvPr>
            <p:ph sz="quarter" idx="13" hasCustomPrompt="1"/>
          </p:nvPr>
        </p:nvSpPr>
        <p:spPr>
          <a:xfrm>
            <a:off x="1771200" y="1198800"/>
            <a:ext cx="5616000" cy="3394800"/>
          </a:xfrm>
        </p:spPr>
        <p:txBody>
          <a:bodyPr/>
          <a:lstStyle>
            <a:lvl1pPr marL="0" indent="0">
              <a:spcBef>
                <a:spcPts val="600"/>
              </a:spcBef>
              <a:buNone/>
              <a:defRPr>
                <a:latin typeface="+mn-lt"/>
              </a:defRPr>
            </a:lvl1pPr>
            <a:lvl2pPr marL="266700" indent="0">
              <a:buNone/>
              <a:defRPr>
                <a:latin typeface="+mn-lt"/>
              </a:defRPr>
            </a:lvl2pPr>
            <a:lvl3pPr marL="450850" indent="0">
              <a:buNone/>
              <a:defRPr>
                <a:latin typeface="+mn-lt"/>
              </a:defRPr>
            </a:lvl3pPr>
            <a:lvl4pPr marL="628650" indent="0">
              <a:buNone/>
              <a:defRPr>
                <a:latin typeface="+mn-lt"/>
              </a:defRPr>
            </a:lvl4pPr>
            <a:lvl5pPr marL="806450" indent="0">
              <a:buNone/>
              <a:defRPr>
                <a:latin typeface="+mn-lt"/>
              </a:defRPr>
            </a:lvl5pPr>
          </a:lstStyle>
          <a:p>
            <a:pPr lvl="0"/>
            <a:r>
              <a:rPr lang="en-GB" noProof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41010642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gram slide_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hteck 13"/>
          <p:cNvSpPr/>
          <p:nvPr userDrawn="1"/>
        </p:nvSpPr>
        <p:spPr>
          <a:xfrm>
            <a:off x="0" y="2196370"/>
            <a:ext cx="9144000" cy="2947130"/>
          </a:xfrm>
          <a:prstGeom prst="rect">
            <a:avLst/>
          </a:prstGeom>
          <a:gradFill>
            <a:gsLst>
              <a:gs pos="0">
                <a:srgbClr val="6699CC">
                  <a:alpha val="40000"/>
                </a:srgbClr>
              </a:gs>
              <a:gs pos="100000">
                <a:srgbClr val="FFFFFF"/>
              </a:gs>
            </a:gsLst>
            <a:lin ang="16200000" scaled="0"/>
          </a:gra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/>
          <a:lstStyle/>
          <a:p>
            <a:pPr algn="ctr"/>
            <a:endParaRPr lang="en-GB" sz="1400" noProof="0">
              <a:solidFill>
                <a:schemeClr val="tx1"/>
              </a:solidFill>
              <a:latin typeface="BISansOpti"/>
            </a:endParaRPr>
          </a:p>
        </p:txBody>
      </p:sp>
      <p:sp>
        <p:nvSpPr>
          <p:cNvPr id="15" name="Rechteck 14"/>
          <p:cNvSpPr/>
          <p:nvPr userDrawn="1"/>
        </p:nvSpPr>
        <p:spPr>
          <a:xfrm>
            <a:off x="0" y="1035590"/>
            <a:ext cx="9144000" cy="2947130"/>
          </a:xfrm>
          <a:prstGeom prst="rect">
            <a:avLst/>
          </a:prstGeom>
          <a:gradFill>
            <a:gsLst>
              <a:gs pos="0">
                <a:srgbClr val="6699CC">
                  <a:alpha val="40000"/>
                </a:srgbClr>
              </a:gs>
              <a:gs pos="100000">
                <a:srgbClr val="FFFFFF"/>
              </a:gs>
            </a:gsLst>
            <a:lin ang="16200000" scaled="0"/>
          </a:gra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/>
          <a:lstStyle/>
          <a:p>
            <a:pPr algn="ctr"/>
            <a:endParaRPr lang="en-GB" sz="1400" noProof="0">
              <a:solidFill>
                <a:schemeClr val="tx1"/>
              </a:solidFill>
              <a:latin typeface="BISansOpti"/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 hasCustomPrompt="1"/>
          </p:nvPr>
        </p:nvSpPr>
        <p:spPr>
          <a:xfrm>
            <a:off x="367575" y="1200151"/>
            <a:ext cx="2934425" cy="2782569"/>
          </a:xfrm>
        </p:spPr>
        <p:txBody>
          <a:bodyPr/>
          <a:lstStyle/>
          <a:p>
            <a:pPr lvl="0"/>
            <a:r>
              <a:rPr lang="en-GB" noProof="0"/>
              <a:t>Click to add text</a:t>
            </a:r>
          </a:p>
        </p:txBody>
      </p:sp>
      <p:cxnSp>
        <p:nvCxnSpPr>
          <p:cNvPr id="5" name="Gerade Verbindung 4"/>
          <p:cNvCxnSpPr/>
          <p:nvPr/>
        </p:nvCxnSpPr>
        <p:spPr>
          <a:xfrm>
            <a:off x="0" y="728590"/>
            <a:ext cx="9144000" cy="0"/>
          </a:xfrm>
          <a:prstGeom prst="line">
            <a:avLst/>
          </a:prstGeom>
          <a:ln w="12700">
            <a:solidFill>
              <a:srgbClr val="00336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Gerade Verbindung 12"/>
          <p:cNvCxnSpPr/>
          <p:nvPr userDrawn="1"/>
        </p:nvCxnSpPr>
        <p:spPr>
          <a:xfrm>
            <a:off x="0" y="728590"/>
            <a:ext cx="9144000" cy="0"/>
          </a:xfrm>
          <a:prstGeom prst="line">
            <a:avLst/>
          </a:prstGeom>
          <a:ln w="12700">
            <a:solidFill>
              <a:srgbClr val="00336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D781AB-E714-4F09-8D28-226A45E82554}" type="datetime1">
              <a:rPr lang="en-GB" smtClean="0"/>
              <a:t>13/04/2022</a:t>
            </a:fld>
            <a:endParaRPr lang="en-GB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Presentation title, date, author</a:t>
            </a: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3B55C4-4F5A-416B-997D-6CE47EB0A94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2" name="Titel 7"/>
          <p:cNvSpPr>
            <a:spLocks noGrp="1"/>
          </p:cNvSpPr>
          <p:nvPr>
            <p:ph type="title" hasCustomPrompt="1"/>
          </p:nvPr>
        </p:nvSpPr>
        <p:spPr>
          <a:xfrm>
            <a:off x="367575" y="290572"/>
            <a:ext cx="8408850" cy="369332"/>
          </a:xfrm>
        </p:spPr>
        <p:txBody>
          <a:bodyPr/>
          <a:lstStyle/>
          <a:p>
            <a:r>
              <a:rPr lang="en-GB" noProof="0"/>
              <a:t>Click to add headline</a:t>
            </a:r>
          </a:p>
        </p:txBody>
      </p:sp>
      <p:pic>
        <p:nvPicPr>
          <p:cNvPr id="16" name="Grafik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443" y="4864131"/>
            <a:ext cx="630270" cy="190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5654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 slide_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hteck 11"/>
          <p:cNvSpPr/>
          <p:nvPr userDrawn="1"/>
        </p:nvSpPr>
        <p:spPr>
          <a:xfrm>
            <a:off x="0" y="2196370"/>
            <a:ext cx="9144000" cy="2947130"/>
          </a:xfrm>
          <a:prstGeom prst="rect">
            <a:avLst/>
          </a:prstGeom>
          <a:gradFill>
            <a:gsLst>
              <a:gs pos="0">
                <a:srgbClr val="6699CC">
                  <a:alpha val="40000"/>
                </a:srgbClr>
              </a:gs>
              <a:gs pos="100000">
                <a:srgbClr val="FFFFFF"/>
              </a:gs>
            </a:gsLst>
            <a:lin ang="16200000" scaled="0"/>
          </a:gra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/>
          <a:lstStyle/>
          <a:p>
            <a:pPr algn="ctr"/>
            <a:endParaRPr lang="en-GB" sz="1400" noProof="0">
              <a:solidFill>
                <a:schemeClr val="tx1"/>
              </a:solidFill>
              <a:latin typeface="BISansOpti"/>
            </a:endParaRPr>
          </a:p>
        </p:txBody>
      </p:sp>
      <p:sp>
        <p:nvSpPr>
          <p:cNvPr id="15" name="Textplatzhalter 4"/>
          <p:cNvSpPr>
            <a:spLocks noGrp="1"/>
          </p:cNvSpPr>
          <p:nvPr>
            <p:ph type="body" sz="quarter" idx="10" hasCustomPrompt="1"/>
          </p:nvPr>
        </p:nvSpPr>
        <p:spPr>
          <a:xfrm>
            <a:off x="-169856" y="778811"/>
            <a:ext cx="1738800" cy="1738800"/>
          </a:xfrm>
          <a:prstGeom prst="ellipse">
            <a:avLst/>
          </a:prstGeom>
          <a:solidFill>
            <a:srgbClr val="6699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>
            <a:lvl1pPr marL="0" indent="0" algn="ctr">
              <a:buNone/>
              <a:defRPr lang="en-US" sz="2000" b="0" i="0" dirty="0" smtClean="0">
                <a:solidFill>
                  <a:schemeClr val="bg1"/>
                </a:solidFill>
                <a:latin typeface="BISansOptiCond"/>
                <a:cs typeface="BISansOptiCond"/>
              </a:defRPr>
            </a:lvl1pPr>
          </a:lstStyle>
          <a:p>
            <a:pPr marL="0" lvl="0" algn="ctr"/>
            <a:r>
              <a:rPr lang="en-GB" noProof="0"/>
              <a:t>Add. info [font size variable]</a:t>
            </a:r>
          </a:p>
        </p:txBody>
      </p:sp>
      <p:cxnSp>
        <p:nvCxnSpPr>
          <p:cNvPr id="6" name="Gerade Verbindung 5"/>
          <p:cNvCxnSpPr/>
          <p:nvPr/>
        </p:nvCxnSpPr>
        <p:spPr>
          <a:xfrm>
            <a:off x="0" y="1268735"/>
            <a:ext cx="9144000" cy="0"/>
          </a:xfrm>
          <a:prstGeom prst="line">
            <a:avLst/>
          </a:prstGeom>
          <a:ln w="12700">
            <a:solidFill>
              <a:srgbClr val="FF99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Gerade Verbindung 10"/>
          <p:cNvCxnSpPr/>
          <p:nvPr userDrawn="1"/>
        </p:nvCxnSpPr>
        <p:spPr>
          <a:xfrm>
            <a:off x="0" y="1268735"/>
            <a:ext cx="9144000" cy="0"/>
          </a:xfrm>
          <a:prstGeom prst="line">
            <a:avLst/>
          </a:prstGeom>
          <a:ln w="12700">
            <a:solidFill>
              <a:srgbClr val="FF99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Datumsplatzhalter 3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fld id="{EC17428A-2D47-45E0-A069-3589CCCD6CCB}" type="datetime1">
              <a:rPr lang="en-GB" smtClean="0"/>
              <a:t>13/04/2022</a:t>
            </a:fld>
            <a:endParaRPr lang="en-GB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GB"/>
              <a:t>Presentation title, date, author</a:t>
            </a: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143B55C4-4F5A-416B-997D-6CE47EB0A94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Titel 7"/>
          <p:cNvSpPr>
            <a:spLocks noGrp="1"/>
          </p:cNvSpPr>
          <p:nvPr>
            <p:ph type="title" hasCustomPrompt="1"/>
          </p:nvPr>
        </p:nvSpPr>
        <p:spPr>
          <a:xfrm>
            <a:off x="1771575" y="659904"/>
            <a:ext cx="5065660" cy="369332"/>
          </a:xfrm>
        </p:spPr>
        <p:txBody>
          <a:bodyPr/>
          <a:lstStyle/>
          <a:p>
            <a:r>
              <a:rPr lang="en-GB" noProof="0"/>
              <a:t>Click to add headline</a:t>
            </a:r>
          </a:p>
        </p:txBody>
      </p:sp>
      <p:pic>
        <p:nvPicPr>
          <p:cNvPr id="16" name="Grafik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443" y="4864131"/>
            <a:ext cx="630270" cy="190510"/>
          </a:xfrm>
          <a:prstGeom prst="rect">
            <a:avLst/>
          </a:prstGeom>
        </p:spPr>
      </p:pic>
      <p:sp>
        <p:nvSpPr>
          <p:cNvPr id="13" name="Inhaltsplatzhalter 6"/>
          <p:cNvSpPr>
            <a:spLocks noGrp="1"/>
          </p:cNvSpPr>
          <p:nvPr>
            <p:ph sz="quarter" idx="15" hasCustomPrompt="1"/>
          </p:nvPr>
        </p:nvSpPr>
        <p:spPr>
          <a:xfrm>
            <a:off x="1771200" y="1504800"/>
            <a:ext cx="5616000" cy="2955600"/>
          </a:xfrm>
        </p:spPr>
        <p:txBody>
          <a:bodyPr/>
          <a:lstStyle>
            <a:lvl1pPr marL="0" indent="0">
              <a:spcBef>
                <a:spcPts val="600"/>
              </a:spcBef>
              <a:buNone/>
              <a:defRPr>
                <a:latin typeface="+mn-lt"/>
              </a:defRPr>
            </a:lvl1pPr>
            <a:lvl2pPr marL="266700" indent="0">
              <a:buNone/>
              <a:defRPr>
                <a:latin typeface="+mn-lt"/>
              </a:defRPr>
            </a:lvl2pPr>
            <a:lvl3pPr marL="450850" indent="0">
              <a:buNone/>
              <a:defRPr>
                <a:latin typeface="+mn-lt"/>
              </a:defRPr>
            </a:lvl3pPr>
            <a:lvl4pPr marL="628650" indent="0">
              <a:buNone/>
              <a:defRPr>
                <a:latin typeface="+mn-lt"/>
              </a:defRPr>
            </a:lvl4pPr>
            <a:lvl5pPr marL="806450" indent="0">
              <a:buNone/>
              <a:defRPr>
                <a:latin typeface="+mn-lt"/>
              </a:defRPr>
            </a:lvl5pPr>
          </a:lstStyle>
          <a:p>
            <a:pPr lvl="0"/>
            <a:r>
              <a:rPr lang="en-GB" noProof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36937830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Organisational chart_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hteck 10"/>
          <p:cNvSpPr/>
          <p:nvPr userDrawn="1"/>
        </p:nvSpPr>
        <p:spPr>
          <a:xfrm>
            <a:off x="0" y="2196370"/>
            <a:ext cx="9144000" cy="2947130"/>
          </a:xfrm>
          <a:prstGeom prst="rect">
            <a:avLst/>
          </a:prstGeom>
          <a:gradFill>
            <a:gsLst>
              <a:gs pos="0">
                <a:srgbClr val="6699CC">
                  <a:alpha val="40000"/>
                </a:srgbClr>
              </a:gs>
              <a:gs pos="100000">
                <a:srgbClr val="FFFFFF"/>
              </a:gs>
            </a:gsLst>
            <a:lin ang="16200000" scaled="0"/>
          </a:gra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/>
          <a:lstStyle/>
          <a:p>
            <a:pPr algn="ctr"/>
            <a:endParaRPr lang="en-GB" sz="1400" noProof="0">
              <a:solidFill>
                <a:schemeClr val="tx1"/>
              </a:solidFill>
              <a:latin typeface="BISansOpti"/>
            </a:endParaRPr>
          </a:p>
        </p:txBody>
      </p:sp>
      <p:cxnSp>
        <p:nvCxnSpPr>
          <p:cNvPr id="5" name="Gerade Verbindung 4"/>
          <p:cNvCxnSpPr/>
          <p:nvPr/>
        </p:nvCxnSpPr>
        <p:spPr>
          <a:xfrm>
            <a:off x="0" y="1869292"/>
            <a:ext cx="9144000" cy="0"/>
          </a:xfrm>
          <a:prstGeom prst="line">
            <a:avLst/>
          </a:prstGeom>
          <a:ln w="12700">
            <a:solidFill>
              <a:srgbClr val="6699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Gerade Verbindung 9"/>
          <p:cNvCxnSpPr/>
          <p:nvPr userDrawn="1"/>
        </p:nvCxnSpPr>
        <p:spPr>
          <a:xfrm>
            <a:off x="0" y="1869292"/>
            <a:ext cx="9144000" cy="0"/>
          </a:xfrm>
          <a:prstGeom prst="line">
            <a:avLst/>
          </a:prstGeom>
          <a:ln w="12700">
            <a:solidFill>
              <a:srgbClr val="6699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C6BB9B-C051-45A6-8B80-D4145CF47D8A}" type="datetime1">
              <a:rPr lang="en-GB" smtClean="0"/>
              <a:t>13/04/2022</a:t>
            </a:fld>
            <a:endParaRPr lang="en-GB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Presentation title, date, author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3B55C4-4F5A-416B-997D-6CE47EB0A945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9" name="Grafik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443" y="4864131"/>
            <a:ext cx="630270" cy="190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68054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and-al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E185D7-72A7-4578-96CD-5EF608923CBF}" type="datetime1">
              <a:rPr lang="en-GB" noProof="0" smtClean="0"/>
              <a:t>13/04/2022</a:t>
            </a:fld>
            <a:endParaRPr lang="en-GB" noProof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noProof="0"/>
              <a:t>Presentation title, date, author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3B55C4-4F5A-416B-997D-6CE47EB0A945}" type="slidenum">
              <a:rPr lang="en-GB" noProof="0" smtClean="0"/>
              <a:t>‹#›</a:t>
            </a:fld>
            <a:endParaRPr lang="en-GB" noProof="0"/>
          </a:p>
        </p:txBody>
      </p:sp>
      <p:cxnSp>
        <p:nvCxnSpPr>
          <p:cNvPr id="7" name="Gerade Verbindung 6"/>
          <p:cNvCxnSpPr/>
          <p:nvPr userDrawn="1"/>
        </p:nvCxnSpPr>
        <p:spPr>
          <a:xfrm>
            <a:off x="0" y="728590"/>
            <a:ext cx="9144000" cy="0"/>
          </a:xfrm>
          <a:prstGeom prst="line">
            <a:avLst/>
          </a:prstGeom>
          <a:ln w="12700">
            <a:solidFill>
              <a:srgbClr val="00336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Grafik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443" y="4864131"/>
            <a:ext cx="630270" cy="190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56004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 36pt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en-GB" noProof="0"/>
              <a:t>Click to add text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7B442D-D596-4A22-B59F-2B4C559DB2B8}" type="datetime1">
              <a:rPr lang="en-GB" noProof="0" smtClean="0"/>
              <a:t>13/04/2022</a:t>
            </a:fld>
            <a:endParaRPr lang="en-GB" noProof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noProof="0"/>
              <a:t>CNS genetics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3B55C4-4F5A-416B-997D-6CE47EB0A945}" type="slidenum">
              <a:rPr lang="en-GB" noProof="0" smtClean="0"/>
              <a:t>‹#›</a:t>
            </a:fld>
            <a:endParaRPr lang="en-GB" noProof="0"/>
          </a:p>
        </p:txBody>
      </p:sp>
      <p:cxnSp>
        <p:nvCxnSpPr>
          <p:cNvPr id="7" name="Gerade Verbindung 6"/>
          <p:cNvCxnSpPr/>
          <p:nvPr userDrawn="1"/>
        </p:nvCxnSpPr>
        <p:spPr>
          <a:xfrm>
            <a:off x="0" y="728590"/>
            <a:ext cx="9144000" cy="0"/>
          </a:xfrm>
          <a:prstGeom prst="line">
            <a:avLst/>
          </a:prstGeom>
          <a:ln w="12700">
            <a:solidFill>
              <a:srgbClr val="00336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itel 7"/>
          <p:cNvSpPr>
            <a:spLocks noGrp="1"/>
          </p:cNvSpPr>
          <p:nvPr>
            <p:ph type="title" hasCustomPrompt="1"/>
          </p:nvPr>
        </p:nvSpPr>
        <p:spPr>
          <a:xfrm>
            <a:off x="367575" y="140400"/>
            <a:ext cx="8408850" cy="553998"/>
          </a:xfrm>
        </p:spPr>
        <p:txBody>
          <a:bodyPr/>
          <a:lstStyle>
            <a:lvl1pPr>
              <a:defRPr sz="3600"/>
            </a:lvl1pPr>
          </a:lstStyle>
          <a:p>
            <a:r>
              <a:rPr lang="en-GB" noProof="0"/>
              <a:t>Click to add headline</a:t>
            </a:r>
          </a:p>
        </p:txBody>
      </p:sp>
      <p:pic>
        <p:nvPicPr>
          <p:cNvPr id="9" name="Grafik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443" y="4864131"/>
            <a:ext cx="630270" cy="190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99519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 24pt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en-GB" noProof="0"/>
              <a:t>Click to add text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3AA7F-89C7-4646-B972-BDD77134FD4C}" type="datetime1">
              <a:rPr lang="en-GB" noProof="0" smtClean="0"/>
              <a:t>13/04/2022</a:t>
            </a:fld>
            <a:endParaRPr lang="en-GB" noProof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noProof="0"/>
              <a:t>Presentation title, date, author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3B55C4-4F5A-416B-997D-6CE47EB0A945}" type="slidenum">
              <a:rPr lang="en-GB" noProof="0" smtClean="0"/>
              <a:t>‹#›</a:t>
            </a:fld>
            <a:endParaRPr lang="en-GB" noProof="0"/>
          </a:p>
        </p:txBody>
      </p:sp>
      <p:cxnSp>
        <p:nvCxnSpPr>
          <p:cNvPr id="7" name="Gerade Verbindung 6"/>
          <p:cNvCxnSpPr/>
          <p:nvPr userDrawn="1"/>
        </p:nvCxnSpPr>
        <p:spPr>
          <a:xfrm>
            <a:off x="0" y="728590"/>
            <a:ext cx="9144000" cy="0"/>
          </a:xfrm>
          <a:prstGeom prst="line">
            <a:avLst/>
          </a:prstGeom>
          <a:ln w="12700">
            <a:solidFill>
              <a:srgbClr val="00336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itel 7"/>
          <p:cNvSpPr>
            <a:spLocks noGrp="1"/>
          </p:cNvSpPr>
          <p:nvPr>
            <p:ph type="title" hasCustomPrompt="1"/>
          </p:nvPr>
        </p:nvSpPr>
        <p:spPr>
          <a:xfrm>
            <a:off x="367575" y="290572"/>
            <a:ext cx="8408850" cy="369332"/>
          </a:xfrm>
        </p:spPr>
        <p:txBody>
          <a:bodyPr/>
          <a:lstStyle/>
          <a:p>
            <a:r>
              <a:rPr lang="en-GB" noProof="0"/>
              <a:t>Click to add headline</a:t>
            </a:r>
          </a:p>
        </p:txBody>
      </p:sp>
      <p:pic>
        <p:nvPicPr>
          <p:cNvPr id="9" name="Grafik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443" y="4864131"/>
            <a:ext cx="630270" cy="190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0337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andard page_0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fld id="{9C15FEBD-85B6-4A0B-9BA4-99E119B10886}" type="datetime1">
              <a:rPr lang="en-GB" noProof="0" smtClean="0"/>
              <a:t>13/04/2022</a:t>
            </a:fld>
            <a:endParaRPr lang="en-GB" noProof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GB" noProof="0"/>
              <a:t>Presentation title, date, author</a:t>
            </a: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143B55C4-4F5A-416B-997D-6CE47EB0A945}" type="slidenum">
              <a:rPr lang="en-GB" noProof="0" smtClean="0"/>
              <a:pPr/>
              <a:t>‹#›</a:t>
            </a:fld>
            <a:endParaRPr lang="en-GB" noProof="0"/>
          </a:p>
        </p:txBody>
      </p:sp>
      <p:cxnSp>
        <p:nvCxnSpPr>
          <p:cNvPr id="8" name="Gerade Verbindung 7"/>
          <p:cNvCxnSpPr/>
          <p:nvPr userDrawn="1"/>
        </p:nvCxnSpPr>
        <p:spPr>
          <a:xfrm>
            <a:off x="0" y="728590"/>
            <a:ext cx="9144000" cy="0"/>
          </a:xfrm>
          <a:prstGeom prst="line">
            <a:avLst/>
          </a:prstGeom>
          <a:ln w="12700">
            <a:solidFill>
              <a:srgbClr val="00336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el 7"/>
          <p:cNvSpPr>
            <a:spLocks noGrp="1"/>
          </p:cNvSpPr>
          <p:nvPr>
            <p:ph type="title" hasCustomPrompt="1"/>
          </p:nvPr>
        </p:nvSpPr>
        <p:spPr>
          <a:xfrm>
            <a:off x="367575" y="290572"/>
            <a:ext cx="8408850" cy="369332"/>
          </a:xfrm>
        </p:spPr>
        <p:txBody>
          <a:bodyPr/>
          <a:lstStyle/>
          <a:p>
            <a:r>
              <a:rPr lang="en-GB" noProof="0"/>
              <a:t>Click to add headline</a:t>
            </a:r>
          </a:p>
        </p:txBody>
      </p:sp>
      <p:pic>
        <p:nvPicPr>
          <p:cNvPr id="10" name="Grafik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443" y="4864131"/>
            <a:ext cx="630270" cy="190510"/>
          </a:xfrm>
          <a:prstGeom prst="rect">
            <a:avLst/>
          </a:prstGeom>
        </p:spPr>
      </p:pic>
      <p:sp>
        <p:nvSpPr>
          <p:cNvPr id="11" name="Inhaltsplatzhalter 6"/>
          <p:cNvSpPr>
            <a:spLocks noGrp="1"/>
          </p:cNvSpPr>
          <p:nvPr>
            <p:ph sz="quarter" idx="15" hasCustomPrompt="1"/>
          </p:nvPr>
        </p:nvSpPr>
        <p:spPr>
          <a:xfrm>
            <a:off x="1771200" y="1198800"/>
            <a:ext cx="5616000" cy="3394800"/>
          </a:xfrm>
        </p:spPr>
        <p:txBody>
          <a:bodyPr/>
          <a:lstStyle>
            <a:lvl1pPr marL="0" indent="0">
              <a:spcBef>
                <a:spcPts val="600"/>
              </a:spcBef>
              <a:buNone/>
              <a:defRPr>
                <a:latin typeface="+mn-lt"/>
              </a:defRPr>
            </a:lvl1pPr>
            <a:lvl2pPr marL="266700" indent="0">
              <a:buNone/>
              <a:defRPr>
                <a:latin typeface="+mn-lt"/>
              </a:defRPr>
            </a:lvl2pPr>
            <a:lvl3pPr marL="450850" indent="0">
              <a:buNone/>
              <a:defRPr>
                <a:latin typeface="+mn-lt"/>
              </a:defRPr>
            </a:lvl3pPr>
            <a:lvl4pPr marL="628650" indent="0">
              <a:buNone/>
              <a:defRPr>
                <a:latin typeface="+mn-lt"/>
              </a:defRPr>
            </a:lvl4pPr>
            <a:lvl5pPr marL="806450" indent="0">
              <a:buNone/>
              <a:defRPr>
                <a:latin typeface="+mn-lt"/>
              </a:defRPr>
            </a:lvl5pPr>
          </a:lstStyle>
          <a:p>
            <a:pPr lvl="0"/>
            <a:r>
              <a:rPr lang="en-GB" noProof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38215948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gram slide_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 hasCustomPrompt="1"/>
          </p:nvPr>
        </p:nvSpPr>
        <p:spPr>
          <a:xfrm>
            <a:off x="367575" y="1200151"/>
            <a:ext cx="2934425" cy="2782569"/>
          </a:xfrm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en-GB" noProof="0"/>
              <a:t>Click to add text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fld id="{C7B72EF1-134D-476C-B146-ED8DB9215F2F}" type="datetime1">
              <a:rPr lang="en-GB" noProof="0" smtClean="0"/>
              <a:t>13/04/2022</a:t>
            </a:fld>
            <a:endParaRPr lang="en-GB" noProof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GB" noProof="0"/>
              <a:t>Presentation title, date, author</a:t>
            </a: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143B55C4-4F5A-416B-997D-6CE47EB0A945}" type="slidenum">
              <a:rPr lang="en-GB" noProof="0" smtClean="0"/>
              <a:pPr/>
              <a:t>‹#›</a:t>
            </a:fld>
            <a:endParaRPr lang="en-GB" noProof="0"/>
          </a:p>
        </p:txBody>
      </p:sp>
      <p:cxnSp>
        <p:nvCxnSpPr>
          <p:cNvPr id="8" name="Gerade Verbindung 7"/>
          <p:cNvCxnSpPr/>
          <p:nvPr userDrawn="1"/>
        </p:nvCxnSpPr>
        <p:spPr>
          <a:xfrm>
            <a:off x="0" y="728590"/>
            <a:ext cx="9144000" cy="0"/>
          </a:xfrm>
          <a:prstGeom prst="line">
            <a:avLst/>
          </a:prstGeom>
          <a:ln w="12700">
            <a:solidFill>
              <a:srgbClr val="00336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el 7"/>
          <p:cNvSpPr>
            <a:spLocks noGrp="1"/>
          </p:cNvSpPr>
          <p:nvPr>
            <p:ph type="title" hasCustomPrompt="1"/>
          </p:nvPr>
        </p:nvSpPr>
        <p:spPr>
          <a:xfrm>
            <a:off x="367575" y="290572"/>
            <a:ext cx="8408850" cy="369332"/>
          </a:xfrm>
        </p:spPr>
        <p:txBody>
          <a:bodyPr/>
          <a:lstStyle/>
          <a:p>
            <a:r>
              <a:rPr lang="en-GB" noProof="0"/>
              <a:t>Click to add headline</a:t>
            </a:r>
          </a:p>
        </p:txBody>
      </p:sp>
      <p:pic>
        <p:nvPicPr>
          <p:cNvPr id="10" name="Grafik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443" y="4864131"/>
            <a:ext cx="630270" cy="190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6609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5CE2E9-12A2-427C-965D-EA946F81C33E}" type="datetime1">
              <a:rPr lang="en-GB" noProof="0" smtClean="0"/>
              <a:t>13/04/2022</a:t>
            </a:fld>
            <a:endParaRPr lang="en-GB" noProof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noProof="0"/>
              <a:t>Presentation title, date, author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3B55C4-4F5A-416B-997D-6CE47EB0A945}" type="slidenum">
              <a:rPr lang="en-GB" noProof="0" smtClean="0"/>
              <a:t>‹#›</a:t>
            </a:fld>
            <a:endParaRPr lang="en-GB" noProof="0"/>
          </a:p>
        </p:txBody>
      </p:sp>
      <p:pic>
        <p:nvPicPr>
          <p:cNvPr id="5" name="Grafik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443" y="4864131"/>
            <a:ext cx="630270" cy="190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8070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ircle segment_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eck 8"/>
          <p:cNvSpPr/>
          <p:nvPr userDrawn="1"/>
        </p:nvSpPr>
        <p:spPr>
          <a:xfrm>
            <a:off x="0" y="2196370"/>
            <a:ext cx="9144000" cy="2947130"/>
          </a:xfrm>
          <a:prstGeom prst="rect">
            <a:avLst/>
          </a:prstGeom>
          <a:gradFill>
            <a:gsLst>
              <a:gs pos="0">
                <a:srgbClr val="6699CC">
                  <a:alpha val="40000"/>
                </a:srgbClr>
              </a:gs>
              <a:gs pos="100000">
                <a:srgbClr val="FFFFFF"/>
              </a:gs>
            </a:gsLst>
            <a:lin ang="16200000" scaled="0"/>
          </a:gra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/>
          <a:lstStyle/>
          <a:p>
            <a:pPr algn="ctr"/>
            <a:endParaRPr lang="en-GB" sz="1400" noProof="0">
              <a:solidFill>
                <a:schemeClr val="tx1"/>
              </a:solidFill>
              <a:latin typeface="BISansOpti"/>
            </a:endParaRPr>
          </a:p>
        </p:txBody>
      </p:sp>
      <p:cxnSp>
        <p:nvCxnSpPr>
          <p:cNvPr id="5" name="Gerade Verbindung 4"/>
          <p:cNvCxnSpPr/>
          <p:nvPr userDrawn="1"/>
        </p:nvCxnSpPr>
        <p:spPr>
          <a:xfrm>
            <a:off x="0" y="728590"/>
            <a:ext cx="9144000" cy="0"/>
          </a:xfrm>
          <a:prstGeom prst="line">
            <a:avLst/>
          </a:prstGeom>
          <a:ln w="12700">
            <a:solidFill>
              <a:srgbClr val="00336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4F5901-183E-4A00-9284-9EF186007567}" type="datetime1">
              <a:rPr lang="en-GB" smtClean="0"/>
              <a:t>13/04/2022</a:t>
            </a:fld>
            <a:endParaRPr lang="en-GB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Presentation title, date, author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3B55C4-4F5A-416B-997D-6CE47EB0A94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0" name="Rechteck 12"/>
          <p:cNvSpPr/>
          <p:nvPr userDrawn="1"/>
        </p:nvSpPr>
        <p:spPr>
          <a:xfrm>
            <a:off x="2" y="735013"/>
            <a:ext cx="3672981" cy="3960812"/>
          </a:xfrm>
          <a:custGeom>
            <a:avLst/>
            <a:gdLst/>
            <a:ahLst/>
            <a:cxnLst/>
            <a:rect l="l" t="t" r="r" b="b"/>
            <a:pathLst>
              <a:path w="3672981" h="3960812">
                <a:moveTo>
                  <a:pt x="0" y="0"/>
                </a:moveTo>
                <a:lnTo>
                  <a:pt x="3361658" y="0"/>
                </a:lnTo>
                <a:lnTo>
                  <a:pt x="3412473" y="127738"/>
                </a:lnTo>
                <a:cubicBezTo>
                  <a:pt x="3581102" y="597230"/>
                  <a:pt x="3672981" y="1103310"/>
                  <a:pt x="3672981" y="1630850"/>
                </a:cubicBezTo>
                <a:cubicBezTo>
                  <a:pt x="3672981" y="2378998"/>
                  <a:pt x="3488190" y="3083985"/>
                  <a:pt x="3161761" y="3702659"/>
                </a:cubicBezTo>
                <a:lnTo>
                  <a:pt x="3012298" y="3960812"/>
                </a:lnTo>
                <a:lnTo>
                  <a:pt x="0" y="3960812"/>
                </a:lnTo>
                <a:close/>
              </a:path>
            </a:pathLst>
          </a:custGeom>
          <a:solidFill>
            <a:srgbClr val="1F497D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/>
          <a:lstStyle/>
          <a:p>
            <a:pPr algn="ctr"/>
            <a:endParaRPr lang="de-DE" sz="1400" err="1">
              <a:solidFill>
                <a:schemeClr val="tx1"/>
              </a:solidFill>
              <a:latin typeface="BISansOpti"/>
            </a:endParaRPr>
          </a:p>
        </p:txBody>
      </p:sp>
      <p:sp>
        <p:nvSpPr>
          <p:cNvPr id="11" name="Bildplatzhalter 20"/>
          <p:cNvSpPr>
            <a:spLocks noGrp="1"/>
          </p:cNvSpPr>
          <p:nvPr>
            <p:ph type="pic" sz="quarter" idx="13"/>
          </p:nvPr>
        </p:nvSpPr>
        <p:spPr>
          <a:xfrm>
            <a:off x="-2" y="731224"/>
            <a:ext cx="3579143" cy="3963175"/>
          </a:xfrm>
          <a:custGeom>
            <a:avLst/>
            <a:gdLst>
              <a:gd name="connsiteX0" fmla="*/ 0 w 3582000"/>
              <a:gd name="connsiteY0" fmla="*/ 0 h 3960000"/>
              <a:gd name="connsiteX1" fmla="*/ 1791000 w 3582000"/>
              <a:gd name="connsiteY1" fmla="*/ 0 h 3960000"/>
              <a:gd name="connsiteX2" fmla="*/ 3582000 w 3582000"/>
              <a:gd name="connsiteY2" fmla="*/ 1980000 h 3960000"/>
              <a:gd name="connsiteX3" fmla="*/ 1791000 w 3582000"/>
              <a:gd name="connsiteY3" fmla="*/ 3960000 h 3960000"/>
              <a:gd name="connsiteX4" fmla="*/ 0 w 3582000"/>
              <a:gd name="connsiteY4" fmla="*/ 3960000 h 3960000"/>
              <a:gd name="connsiteX5" fmla="*/ 0 w 3582000"/>
              <a:gd name="connsiteY5" fmla="*/ 0 h 3960000"/>
              <a:gd name="connsiteX0" fmla="*/ 0 w 3669107"/>
              <a:gd name="connsiteY0" fmla="*/ 0 h 3960000"/>
              <a:gd name="connsiteX1" fmla="*/ 1791000 w 3669107"/>
              <a:gd name="connsiteY1" fmla="*/ 0 h 3960000"/>
              <a:gd name="connsiteX2" fmla="*/ 3225219 w 3669107"/>
              <a:gd name="connsiteY2" fmla="*/ 807894 h 3960000"/>
              <a:gd name="connsiteX3" fmla="*/ 3582000 w 3669107"/>
              <a:gd name="connsiteY3" fmla="*/ 1980000 h 3960000"/>
              <a:gd name="connsiteX4" fmla="*/ 1791000 w 3669107"/>
              <a:gd name="connsiteY4" fmla="*/ 3960000 h 3960000"/>
              <a:gd name="connsiteX5" fmla="*/ 0 w 3669107"/>
              <a:gd name="connsiteY5" fmla="*/ 3960000 h 3960000"/>
              <a:gd name="connsiteX6" fmla="*/ 0 w 3669107"/>
              <a:gd name="connsiteY6" fmla="*/ 0 h 3960000"/>
              <a:gd name="connsiteX0" fmla="*/ 0 w 3597300"/>
              <a:gd name="connsiteY0" fmla="*/ 0 h 3960000"/>
              <a:gd name="connsiteX1" fmla="*/ 1791000 w 3597300"/>
              <a:gd name="connsiteY1" fmla="*/ 0 h 3960000"/>
              <a:gd name="connsiteX2" fmla="*/ 3225219 w 3597300"/>
              <a:gd name="connsiteY2" fmla="*/ 807894 h 3960000"/>
              <a:gd name="connsiteX3" fmla="*/ 3582000 w 3597300"/>
              <a:gd name="connsiteY3" fmla="*/ 1980000 h 3960000"/>
              <a:gd name="connsiteX4" fmla="*/ 2862382 w 3597300"/>
              <a:gd name="connsiteY4" fmla="*/ 3307821 h 3960000"/>
              <a:gd name="connsiteX5" fmla="*/ 1791000 w 3597300"/>
              <a:gd name="connsiteY5" fmla="*/ 3960000 h 3960000"/>
              <a:gd name="connsiteX6" fmla="*/ 0 w 3597300"/>
              <a:gd name="connsiteY6" fmla="*/ 3960000 h 3960000"/>
              <a:gd name="connsiteX7" fmla="*/ 0 w 3597300"/>
              <a:gd name="connsiteY7" fmla="*/ 0 h 3960000"/>
              <a:gd name="connsiteX0" fmla="*/ 0 w 3597300"/>
              <a:gd name="connsiteY0" fmla="*/ 0 h 3960000"/>
              <a:gd name="connsiteX1" fmla="*/ 3261025 w 3597300"/>
              <a:gd name="connsiteY1" fmla="*/ 3175 h 3960000"/>
              <a:gd name="connsiteX2" fmla="*/ 3225219 w 3597300"/>
              <a:gd name="connsiteY2" fmla="*/ 807894 h 3960000"/>
              <a:gd name="connsiteX3" fmla="*/ 3582000 w 3597300"/>
              <a:gd name="connsiteY3" fmla="*/ 1980000 h 3960000"/>
              <a:gd name="connsiteX4" fmla="*/ 2862382 w 3597300"/>
              <a:gd name="connsiteY4" fmla="*/ 3307821 h 3960000"/>
              <a:gd name="connsiteX5" fmla="*/ 1791000 w 3597300"/>
              <a:gd name="connsiteY5" fmla="*/ 3960000 h 3960000"/>
              <a:gd name="connsiteX6" fmla="*/ 0 w 3597300"/>
              <a:gd name="connsiteY6" fmla="*/ 3960000 h 3960000"/>
              <a:gd name="connsiteX7" fmla="*/ 0 w 3597300"/>
              <a:gd name="connsiteY7" fmla="*/ 0 h 3960000"/>
              <a:gd name="connsiteX0" fmla="*/ 0 w 3597300"/>
              <a:gd name="connsiteY0" fmla="*/ 0 h 3960000"/>
              <a:gd name="connsiteX1" fmla="*/ 3019725 w 3597300"/>
              <a:gd name="connsiteY1" fmla="*/ 282575 h 3960000"/>
              <a:gd name="connsiteX2" fmla="*/ 3225219 w 3597300"/>
              <a:gd name="connsiteY2" fmla="*/ 807894 h 3960000"/>
              <a:gd name="connsiteX3" fmla="*/ 3582000 w 3597300"/>
              <a:gd name="connsiteY3" fmla="*/ 1980000 h 3960000"/>
              <a:gd name="connsiteX4" fmla="*/ 2862382 w 3597300"/>
              <a:gd name="connsiteY4" fmla="*/ 3307821 h 3960000"/>
              <a:gd name="connsiteX5" fmla="*/ 1791000 w 3597300"/>
              <a:gd name="connsiteY5" fmla="*/ 3960000 h 3960000"/>
              <a:gd name="connsiteX6" fmla="*/ 0 w 3597300"/>
              <a:gd name="connsiteY6" fmla="*/ 3960000 h 3960000"/>
              <a:gd name="connsiteX7" fmla="*/ 0 w 3597300"/>
              <a:gd name="connsiteY7" fmla="*/ 0 h 3960000"/>
              <a:gd name="connsiteX0" fmla="*/ 0 w 3597300"/>
              <a:gd name="connsiteY0" fmla="*/ 3175 h 3963175"/>
              <a:gd name="connsiteX1" fmla="*/ 3264200 w 3597300"/>
              <a:gd name="connsiteY1" fmla="*/ 0 h 3963175"/>
              <a:gd name="connsiteX2" fmla="*/ 3225219 w 3597300"/>
              <a:gd name="connsiteY2" fmla="*/ 811069 h 3963175"/>
              <a:gd name="connsiteX3" fmla="*/ 3582000 w 3597300"/>
              <a:gd name="connsiteY3" fmla="*/ 1983175 h 3963175"/>
              <a:gd name="connsiteX4" fmla="*/ 2862382 w 3597300"/>
              <a:gd name="connsiteY4" fmla="*/ 3310996 h 3963175"/>
              <a:gd name="connsiteX5" fmla="*/ 1791000 w 3597300"/>
              <a:gd name="connsiteY5" fmla="*/ 3963175 h 3963175"/>
              <a:gd name="connsiteX6" fmla="*/ 0 w 3597300"/>
              <a:gd name="connsiteY6" fmla="*/ 3963175 h 3963175"/>
              <a:gd name="connsiteX7" fmla="*/ 0 w 3597300"/>
              <a:gd name="connsiteY7" fmla="*/ 3175 h 3963175"/>
              <a:gd name="connsiteX0" fmla="*/ 0 w 3597300"/>
              <a:gd name="connsiteY0" fmla="*/ 3175 h 3963175"/>
              <a:gd name="connsiteX1" fmla="*/ 3264200 w 3597300"/>
              <a:gd name="connsiteY1" fmla="*/ 0 h 3963175"/>
              <a:gd name="connsiteX2" fmla="*/ 3225219 w 3597300"/>
              <a:gd name="connsiteY2" fmla="*/ 811069 h 3963175"/>
              <a:gd name="connsiteX3" fmla="*/ 3582000 w 3597300"/>
              <a:gd name="connsiteY3" fmla="*/ 1983175 h 3963175"/>
              <a:gd name="connsiteX4" fmla="*/ 2862382 w 3597300"/>
              <a:gd name="connsiteY4" fmla="*/ 3310996 h 3963175"/>
              <a:gd name="connsiteX5" fmla="*/ 1791000 w 3597300"/>
              <a:gd name="connsiteY5" fmla="*/ 3963175 h 3963175"/>
              <a:gd name="connsiteX6" fmla="*/ 0 w 3597300"/>
              <a:gd name="connsiteY6" fmla="*/ 3963175 h 3963175"/>
              <a:gd name="connsiteX7" fmla="*/ 0 w 3597300"/>
              <a:gd name="connsiteY7" fmla="*/ 3175 h 3963175"/>
              <a:gd name="connsiteX0" fmla="*/ 0 w 3616616"/>
              <a:gd name="connsiteY0" fmla="*/ 21630 h 3981630"/>
              <a:gd name="connsiteX1" fmla="*/ 3264200 w 3616616"/>
              <a:gd name="connsiteY1" fmla="*/ 18455 h 3981630"/>
              <a:gd name="connsiteX2" fmla="*/ 3323644 w 3616616"/>
              <a:gd name="connsiteY2" fmla="*/ 184999 h 3981630"/>
              <a:gd name="connsiteX3" fmla="*/ 3582000 w 3616616"/>
              <a:gd name="connsiteY3" fmla="*/ 2001630 h 3981630"/>
              <a:gd name="connsiteX4" fmla="*/ 2862382 w 3616616"/>
              <a:gd name="connsiteY4" fmla="*/ 3329451 h 3981630"/>
              <a:gd name="connsiteX5" fmla="*/ 1791000 w 3616616"/>
              <a:gd name="connsiteY5" fmla="*/ 3981630 h 3981630"/>
              <a:gd name="connsiteX6" fmla="*/ 0 w 3616616"/>
              <a:gd name="connsiteY6" fmla="*/ 3981630 h 3981630"/>
              <a:gd name="connsiteX7" fmla="*/ 0 w 3616616"/>
              <a:gd name="connsiteY7" fmla="*/ 21630 h 3981630"/>
              <a:gd name="connsiteX0" fmla="*/ 0 w 3616616"/>
              <a:gd name="connsiteY0" fmla="*/ 3175 h 3963175"/>
              <a:gd name="connsiteX1" fmla="*/ 3264200 w 3616616"/>
              <a:gd name="connsiteY1" fmla="*/ 0 h 3963175"/>
              <a:gd name="connsiteX2" fmla="*/ 3323644 w 3616616"/>
              <a:gd name="connsiteY2" fmla="*/ 166544 h 3963175"/>
              <a:gd name="connsiteX3" fmla="*/ 3582000 w 3616616"/>
              <a:gd name="connsiteY3" fmla="*/ 1983175 h 3963175"/>
              <a:gd name="connsiteX4" fmla="*/ 2862382 w 3616616"/>
              <a:gd name="connsiteY4" fmla="*/ 3310996 h 3963175"/>
              <a:gd name="connsiteX5" fmla="*/ 1791000 w 3616616"/>
              <a:gd name="connsiteY5" fmla="*/ 3963175 h 3963175"/>
              <a:gd name="connsiteX6" fmla="*/ 0 w 3616616"/>
              <a:gd name="connsiteY6" fmla="*/ 3963175 h 3963175"/>
              <a:gd name="connsiteX7" fmla="*/ 0 w 3616616"/>
              <a:gd name="connsiteY7" fmla="*/ 3175 h 3963175"/>
              <a:gd name="connsiteX0" fmla="*/ 0 w 3601265"/>
              <a:gd name="connsiteY0" fmla="*/ 3175 h 3963175"/>
              <a:gd name="connsiteX1" fmla="*/ 3264200 w 3601265"/>
              <a:gd name="connsiteY1" fmla="*/ 0 h 3963175"/>
              <a:gd name="connsiteX2" fmla="*/ 3323644 w 3601265"/>
              <a:gd name="connsiteY2" fmla="*/ 166544 h 3963175"/>
              <a:gd name="connsiteX3" fmla="*/ 3582000 w 3601265"/>
              <a:gd name="connsiteY3" fmla="*/ 1983175 h 3963175"/>
              <a:gd name="connsiteX4" fmla="*/ 2862382 w 3601265"/>
              <a:gd name="connsiteY4" fmla="*/ 3310996 h 3963175"/>
              <a:gd name="connsiteX5" fmla="*/ 1791000 w 3601265"/>
              <a:gd name="connsiteY5" fmla="*/ 3963175 h 3963175"/>
              <a:gd name="connsiteX6" fmla="*/ 0 w 3601265"/>
              <a:gd name="connsiteY6" fmla="*/ 3963175 h 3963175"/>
              <a:gd name="connsiteX7" fmla="*/ 0 w 3601265"/>
              <a:gd name="connsiteY7" fmla="*/ 3175 h 3963175"/>
              <a:gd name="connsiteX0" fmla="*/ 0 w 3364734"/>
              <a:gd name="connsiteY0" fmla="*/ 3175 h 3963175"/>
              <a:gd name="connsiteX1" fmla="*/ 3264200 w 3364734"/>
              <a:gd name="connsiteY1" fmla="*/ 0 h 3963175"/>
              <a:gd name="connsiteX2" fmla="*/ 3323644 w 3364734"/>
              <a:gd name="connsiteY2" fmla="*/ 166544 h 3963175"/>
              <a:gd name="connsiteX3" fmla="*/ 3016850 w 3364734"/>
              <a:gd name="connsiteY3" fmla="*/ 1614875 h 3963175"/>
              <a:gd name="connsiteX4" fmla="*/ 2862382 w 3364734"/>
              <a:gd name="connsiteY4" fmla="*/ 3310996 h 3963175"/>
              <a:gd name="connsiteX5" fmla="*/ 1791000 w 3364734"/>
              <a:gd name="connsiteY5" fmla="*/ 3963175 h 3963175"/>
              <a:gd name="connsiteX6" fmla="*/ 0 w 3364734"/>
              <a:gd name="connsiteY6" fmla="*/ 3963175 h 3963175"/>
              <a:gd name="connsiteX7" fmla="*/ 0 w 3364734"/>
              <a:gd name="connsiteY7" fmla="*/ 3175 h 3963175"/>
              <a:gd name="connsiteX0" fmla="*/ 0 w 3598344"/>
              <a:gd name="connsiteY0" fmla="*/ 3175 h 3963175"/>
              <a:gd name="connsiteX1" fmla="*/ 3264200 w 3598344"/>
              <a:gd name="connsiteY1" fmla="*/ 0 h 3963175"/>
              <a:gd name="connsiteX2" fmla="*/ 3323644 w 3598344"/>
              <a:gd name="connsiteY2" fmla="*/ 166544 h 3963175"/>
              <a:gd name="connsiteX3" fmla="*/ 3578825 w 3598344"/>
              <a:gd name="connsiteY3" fmla="*/ 1640275 h 3963175"/>
              <a:gd name="connsiteX4" fmla="*/ 2862382 w 3598344"/>
              <a:gd name="connsiteY4" fmla="*/ 3310996 h 3963175"/>
              <a:gd name="connsiteX5" fmla="*/ 1791000 w 3598344"/>
              <a:gd name="connsiteY5" fmla="*/ 3963175 h 3963175"/>
              <a:gd name="connsiteX6" fmla="*/ 0 w 3598344"/>
              <a:gd name="connsiteY6" fmla="*/ 3963175 h 3963175"/>
              <a:gd name="connsiteX7" fmla="*/ 0 w 3598344"/>
              <a:gd name="connsiteY7" fmla="*/ 3175 h 3963175"/>
              <a:gd name="connsiteX0" fmla="*/ 0 w 3612056"/>
              <a:gd name="connsiteY0" fmla="*/ 3175 h 3963175"/>
              <a:gd name="connsiteX1" fmla="*/ 3264200 w 3612056"/>
              <a:gd name="connsiteY1" fmla="*/ 0 h 3963175"/>
              <a:gd name="connsiteX2" fmla="*/ 3323644 w 3612056"/>
              <a:gd name="connsiteY2" fmla="*/ 166544 h 3963175"/>
              <a:gd name="connsiteX3" fmla="*/ 3578825 w 3612056"/>
              <a:gd name="connsiteY3" fmla="*/ 1640275 h 3963175"/>
              <a:gd name="connsiteX4" fmla="*/ 2862382 w 3612056"/>
              <a:gd name="connsiteY4" fmla="*/ 3310996 h 3963175"/>
              <a:gd name="connsiteX5" fmla="*/ 1791000 w 3612056"/>
              <a:gd name="connsiteY5" fmla="*/ 3963175 h 3963175"/>
              <a:gd name="connsiteX6" fmla="*/ 0 w 3612056"/>
              <a:gd name="connsiteY6" fmla="*/ 3963175 h 3963175"/>
              <a:gd name="connsiteX7" fmla="*/ 0 w 3612056"/>
              <a:gd name="connsiteY7" fmla="*/ 3175 h 3963175"/>
              <a:gd name="connsiteX0" fmla="*/ 0 w 3635528"/>
              <a:gd name="connsiteY0" fmla="*/ 3175 h 3963175"/>
              <a:gd name="connsiteX1" fmla="*/ 3264200 w 3635528"/>
              <a:gd name="connsiteY1" fmla="*/ 0 h 3963175"/>
              <a:gd name="connsiteX2" fmla="*/ 3323644 w 3635528"/>
              <a:gd name="connsiteY2" fmla="*/ 166544 h 3963175"/>
              <a:gd name="connsiteX3" fmla="*/ 3578825 w 3635528"/>
              <a:gd name="connsiteY3" fmla="*/ 1640275 h 3963175"/>
              <a:gd name="connsiteX4" fmla="*/ 2862382 w 3635528"/>
              <a:gd name="connsiteY4" fmla="*/ 3310996 h 3963175"/>
              <a:gd name="connsiteX5" fmla="*/ 1791000 w 3635528"/>
              <a:gd name="connsiteY5" fmla="*/ 3963175 h 3963175"/>
              <a:gd name="connsiteX6" fmla="*/ 0 w 3635528"/>
              <a:gd name="connsiteY6" fmla="*/ 3963175 h 3963175"/>
              <a:gd name="connsiteX7" fmla="*/ 0 w 3635528"/>
              <a:gd name="connsiteY7" fmla="*/ 3175 h 3963175"/>
              <a:gd name="connsiteX0" fmla="*/ 0 w 3578828"/>
              <a:gd name="connsiteY0" fmla="*/ 3175 h 3963175"/>
              <a:gd name="connsiteX1" fmla="*/ 3264200 w 3578828"/>
              <a:gd name="connsiteY1" fmla="*/ 0 h 3963175"/>
              <a:gd name="connsiteX2" fmla="*/ 3323644 w 3578828"/>
              <a:gd name="connsiteY2" fmla="*/ 166544 h 3963175"/>
              <a:gd name="connsiteX3" fmla="*/ 3578825 w 3578828"/>
              <a:gd name="connsiteY3" fmla="*/ 1640275 h 3963175"/>
              <a:gd name="connsiteX4" fmla="*/ 2862382 w 3578828"/>
              <a:gd name="connsiteY4" fmla="*/ 3310996 h 3963175"/>
              <a:gd name="connsiteX5" fmla="*/ 1791000 w 3578828"/>
              <a:gd name="connsiteY5" fmla="*/ 3963175 h 3963175"/>
              <a:gd name="connsiteX6" fmla="*/ 0 w 3578828"/>
              <a:gd name="connsiteY6" fmla="*/ 3963175 h 3963175"/>
              <a:gd name="connsiteX7" fmla="*/ 0 w 3578828"/>
              <a:gd name="connsiteY7" fmla="*/ 3175 h 3963175"/>
              <a:gd name="connsiteX0" fmla="*/ 0 w 3578942"/>
              <a:gd name="connsiteY0" fmla="*/ 3175 h 3963175"/>
              <a:gd name="connsiteX1" fmla="*/ 3264200 w 3578942"/>
              <a:gd name="connsiteY1" fmla="*/ 0 h 3963175"/>
              <a:gd name="connsiteX2" fmla="*/ 3323644 w 3578942"/>
              <a:gd name="connsiteY2" fmla="*/ 166544 h 3963175"/>
              <a:gd name="connsiteX3" fmla="*/ 3578825 w 3578942"/>
              <a:gd name="connsiteY3" fmla="*/ 1640275 h 3963175"/>
              <a:gd name="connsiteX4" fmla="*/ 2862382 w 3578942"/>
              <a:gd name="connsiteY4" fmla="*/ 3310996 h 3963175"/>
              <a:gd name="connsiteX5" fmla="*/ 1791000 w 3578942"/>
              <a:gd name="connsiteY5" fmla="*/ 3963175 h 3963175"/>
              <a:gd name="connsiteX6" fmla="*/ 0 w 3578942"/>
              <a:gd name="connsiteY6" fmla="*/ 3963175 h 3963175"/>
              <a:gd name="connsiteX7" fmla="*/ 0 w 3578942"/>
              <a:gd name="connsiteY7" fmla="*/ 3175 h 3963175"/>
              <a:gd name="connsiteX0" fmla="*/ 0 w 3578942"/>
              <a:gd name="connsiteY0" fmla="*/ 3175 h 3963175"/>
              <a:gd name="connsiteX1" fmla="*/ 3264200 w 3578942"/>
              <a:gd name="connsiteY1" fmla="*/ 0 h 3963175"/>
              <a:gd name="connsiteX2" fmla="*/ 3323644 w 3578942"/>
              <a:gd name="connsiteY2" fmla="*/ 166544 h 3963175"/>
              <a:gd name="connsiteX3" fmla="*/ 3578825 w 3578942"/>
              <a:gd name="connsiteY3" fmla="*/ 1640275 h 3963175"/>
              <a:gd name="connsiteX4" fmla="*/ 2862382 w 3578942"/>
              <a:gd name="connsiteY4" fmla="*/ 3310996 h 3963175"/>
              <a:gd name="connsiteX5" fmla="*/ 1791000 w 3578942"/>
              <a:gd name="connsiteY5" fmla="*/ 3963175 h 3963175"/>
              <a:gd name="connsiteX6" fmla="*/ 0 w 3578942"/>
              <a:gd name="connsiteY6" fmla="*/ 3963175 h 3963175"/>
              <a:gd name="connsiteX7" fmla="*/ 0 w 3578942"/>
              <a:gd name="connsiteY7" fmla="*/ 3175 h 3963175"/>
              <a:gd name="connsiteX0" fmla="*/ 0 w 3590408"/>
              <a:gd name="connsiteY0" fmla="*/ 3175 h 3974831"/>
              <a:gd name="connsiteX1" fmla="*/ 3264200 w 3590408"/>
              <a:gd name="connsiteY1" fmla="*/ 0 h 3974831"/>
              <a:gd name="connsiteX2" fmla="*/ 3323644 w 3590408"/>
              <a:gd name="connsiteY2" fmla="*/ 166544 h 3974831"/>
              <a:gd name="connsiteX3" fmla="*/ 3578825 w 3590408"/>
              <a:gd name="connsiteY3" fmla="*/ 1640275 h 3974831"/>
              <a:gd name="connsiteX4" fmla="*/ 3002082 w 3590408"/>
              <a:gd name="connsiteY4" fmla="*/ 3809471 h 3974831"/>
              <a:gd name="connsiteX5" fmla="*/ 1791000 w 3590408"/>
              <a:gd name="connsiteY5" fmla="*/ 3963175 h 3974831"/>
              <a:gd name="connsiteX6" fmla="*/ 0 w 3590408"/>
              <a:gd name="connsiteY6" fmla="*/ 3963175 h 3974831"/>
              <a:gd name="connsiteX7" fmla="*/ 0 w 3590408"/>
              <a:gd name="connsiteY7" fmla="*/ 3175 h 3974831"/>
              <a:gd name="connsiteX0" fmla="*/ 0 w 3590408"/>
              <a:gd name="connsiteY0" fmla="*/ 3175 h 3974831"/>
              <a:gd name="connsiteX1" fmla="*/ 3264200 w 3590408"/>
              <a:gd name="connsiteY1" fmla="*/ 0 h 3974831"/>
              <a:gd name="connsiteX2" fmla="*/ 3323644 w 3590408"/>
              <a:gd name="connsiteY2" fmla="*/ 166544 h 3974831"/>
              <a:gd name="connsiteX3" fmla="*/ 3578825 w 3590408"/>
              <a:gd name="connsiteY3" fmla="*/ 1640275 h 3974831"/>
              <a:gd name="connsiteX4" fmla="*/ 3002082 w 3590408"/>
              <a:gd name="connsiteY4" fmla="*/ 3809471 h 3974831"/>
              <a:gd name="connsiteX5" fmla="*/ 1791000 w 3590408"/>
              <a:gd name="connsiteY5" fmla="*/ 3963175 h 3974831"/>
              <a:gd name="connsiteX6" fmla="*/ 0 w 3590408"/>
              <a:gd name="connsiteY6" fmla="*/ 3963175 h 3974831"/>
              <a:gd name="connsiteX7" fmla="*/ 0 w 3590408"/>
              <a:gd name="connsiteY7" fmla="*/ 3175 h 3974831"/>
              <a:gd name="connsiteX0" fmla="*/ 0 w 3590408"/>
              <a:gd name="connsiteY0" fmla="*/ 3175 h 3975950"/>
              <a:gd name="connsiteX1" fmla="*/ 3264200 w 3590408"/>
              <a:gd name="connsiteY1" fmla="*/ 0 h 3975950"/>
              <a:gd name="connsiteX2" fmla="*/ 3323644 w 3590408"/>
              <a:gd name="connsiteY2" fmla="*/ 166544 h 3975950"/>
              <a:gd name="connsiteX3" fmla="*/ 3578825 w 3590408"/>
              <a:gd name="connsiteY3" fmla="*/ 1640275 h 3975950"/>
              <a:gd name="connsiteX4" fmla="*/ 3002082 w 3590408"/>
              <a:gd name="connsiteY4" fmla="*/ 3809471 h 3975950"/>
              <a:gd name="connsiteX5" fmla="*/ 2908600 w 3590408"/>
              <a:gd name="connsiteY5" fmla="*/ 3966350 h 3975950"/>
              <a:gd name="connsiteX6" fmla="*/ 0 w 3590408"/>
              <a:gd name="connsiteY6" fmla="*/ 3963175 h 3975950"/>
              <a:gd name="connsiteX7" fmla="*/ 0 w 3590408"/>
              <a:gd name="connsiteY7" fmla="*/ 3175 h 3975950"/>
              <a:gd name="connsiteX0" fmla="*/ 0 w 3590408"/>
              <a:gd name="connsiteY0" fmla="*/ 3175 h 3966350"/>
              <a:gd name="connsiteX1" fmla="*/ 3264200 w 3590408"/>
              <a:gd name="connsiteY1" fmla="*/ 0 h 3966350"/>
              <a:gd name="connsiteX2" fmla="*/ 3323644 w 3590408"/>
              <a:gd name="connsiteY2" fmla="*/ 166544 h 3966350"/>
              <a:gd name="connsiteX3" fmla="*/ 3578825 w 3590408"/>
              <a:gd name="connsiteY3" fmla="*/ 1640275 h 3966350"/>
              <a:gd name="connsiteX4" fmla="*/ 3002082 w 3590408"/>
              <a:gd name="connsiteY4" fmla="*/ 3809471 h 3966350"/>
              <a:gd name="connsiteX5" fmla="*/ 2908600 w 3590408"/>
              <a:gd name="connsiteY5" fmla="*/ 3966350 h 3966350"/>
              <a:gd name="connsiteX6" fmla="*/ 0 w 3590408"/>
              <a:gd name="connsiteY6" fmla="*/ 3963175 h 3966350"/>
              <a:gd name="connsiteX7" fmla="*/ 0 w 3590408"/>
              <a:gd name="connsiteY7" fmla="*/ 3175 h 3966350"/>
              <a:gd name="connsiteX0" fmla="*/ 0 w 3590408"/>
              <a:gd name="connsiteY0" fmla="*/ 3175 h 3966350"/>
              <a:gd name="connsiteX1" fmla="*/ 3264200 w 3590408"/>
              <a:gd name="connsiteY1" fmla="*/ 0 h 3966350"/>
              <a:gd name="connsiteX2" fmla="*/ 3323644 w 3590408"/>
              <a:gd name="connsiteY2" fmla="*/ 166544 h 3966350"/>
              <a:gd name="connsiteX3" fmla="*/ 3578825 w 3590408"/>
              <a:gd name="connsiteY3" fmla="*/ 1640275 h 3966350"/>
              <a:gd name="connsiteX4" fmla="*/ 3002082 w 3590408"/>
              <a:gd name="connsiteY4" fmla="*/ 3809471 h 3966350"/>
              <a:gd name="connsiteX5" fmla="*/ 2908600 w 3590408"/>
              <a:gd name="connsiteY5" fmla="*/ 3966350 h 3966350"/>
              <a:gd name="connsiteX6" fmla="*/ 0 w 3590408"/>
              <a:gd name="connsiteY6" fmla="*/ 3963175 h 3966350"/>
              <a:gd name="connsiteX7" fmla="*/ 0 w 3590408"/>
              <a:gd name="connsiteY7" fmla="*/ 3175 h 3966350"/>
              <a:gd name="connsiteX0" fmla="*/ 0 w 3590408"/>
              <a:gd name="connsiteY0" fmla="*/ 3175 h 3966350"/>
              <a:gd name="connsiteX1" fmla="*/ 3264200 w 3590408"/>
              <a:gd name="connsiteY1" fmla="*/ 0 h 3966350"/>
              <a:gd name="connsiteX2" fmla="*/ 3323644 w 3590408"/>
              <a:gd name="connsiteY2" fmla="*/ 166544 h 3966350"/>
              <a:gd name="connsiteX3" fmla="*/ 3578825 w 3590408"/>
              <a:gd name="connsiteY3" fmla="*/ 1640275 h 3966350"/>
              <a:gd name="connsiteX4" fmla="*/ 3002082 w 3590408"/>
              <a:gd name="connsiteY4" fmla="*/ 3809471 h 3966350"/>
              <a:gd name="connsiteX5" fmla="*/ 2908600 w 3590408"/>
              <a:gd name="connsiteY5" fmla="*/ 3966350 h 3966350"/>
              <a:gd name="connsiteX6" fmla="*/ 0 w 3590408"/>
              <a:gd name="connsiteY6" fmla="*/ 3963175 h 3966350"/>
              <a:gd name="connsiteX7" fmla="*/ 0 w 3590408"/>
              <a:gd name="connsiteY7" fmla="*/ 3175 h 3966350"/>
              <a:gd name="connsiteX0" fmla="*/ 0 w 3580367"/>
              <a:gd name="connsiteY0" fmla="*/ 3175 h 3966350"/>
              <a:gd name="connsiteX1" fmla="*/ 3264200 w 3580367"/>
              <a:gd name="connsiteY1" fmla="*/ 0 h 3966350"/>
              <a:gd name="connsiteX2" fmla="*/ 3323644 w 3580367"/>
              <a:gd name="connsiteY2" fmla="*/ 166544 h 3966350"/>
              <a:gd name="connsiteX3" fmla="*/ 3578825 w 3580367"/>
              <a:gd name="connsiteY3" fmla="*/ 1640275 h 3966350"/>
              <a:gd name="connsiteX4" fmla="*/ 3002082 w 3580367"/>
              <a:gd name="connsiteY4" fmla="*/ 3809471 h 3966350"/>
              <a:gd name="connsiteX5" fmla="*/ 2908600 w 3580367"/>
              <a:gd name="connsiteY5" fmla="*/ 3966350 h 3966350"/>
              <a:gd name="connsiteX6" fmla="*/ 0 w 3580367"/>
              <a:gd name="connsiteY6" fmla="*/ 3963175 h 3966350"/>
              <a:gd name="connsiteX7" fmla="*/ 0 w 3580367"/>
              <a:gd name="connsiteY7" fmla="*/ 3175 h 3966350"/>
              <a:gd name="connsiteX0" fmla="*/ 0 w 3578976"/>
              <a:gd name="connsiteY0" fmla="*/ 3175 h 3966350"/>
              <a:gd name="connsiteX1" fmla="*/ 3264200 w 3578976"/>
              <a:gd name="connsiteY1" fmla="*/ 0 h 3966350"/>
              <a:gd name="connsiteX2" fmla="*/ 3323644 w 3578976"/>
              <a:gd name="connsiteY2" fmla="*/ 166544 h 3966350"/>
              <a:gd name="connsiteX3" fmla="*/ 3578825 w 3578976"/>
              <a:gd name="connsiteY3" fmla="*/ 1640275 h 3966350"/>
              <a:gd name="connsiteX4" fmla="*/ 3002082 w 3578976"/>
              <a:gd name="connsiteY4" fmla="*/ 3809471 h 3966350"/>
              <a:gd name="connsiteX5" fmla="*/ 2908600 w 3578976"/>
              <a:gd name="connsiteY5" fmla="*/ 3966350 h 3966350"/>
              <a:gd name="connsiteX6" fmla="*/ 0 w 3578976"/>
              <a:gd name="connsiteY6" fmla="*/ 3963175 h 3966350"/>
              <a:gd name="connsiteX7" fmla="*/ 0 w 3578976"/>
              <a:gd name="connsiteY7" fmla="*/ 3175 h 3966350"/>
              <a:gd name="connsiteX0" fmla="*/ 0 w 3579143"/>
              <a:gd name="connsiteY0" fmla="*/ 3175 h 3966350"/>
              <a:gd name="connsiteX1" fmla="*/ 3264200 w 3579143"/>
              <a:gd name="connsiteY1" fmla="*/ 0 h 3966350"/>
              <a:gd name="connsiteX2" fmla="*/ 3323644 w 3579143"/>
              <a:gd name="connsiteY2" fmla="*/ 166544 h 3966350"/>
              <a:gd name="connsiteX3" fmla="*/ 3578825 w 3579143"/>
              <a:gd name="connsiteY3" fmla="*/ 1640275 h 3966350"/>
              <a:gd name="connsiteX4" fmla="*/ 3002082 w 3579143"/>
              <a:gd name="connsiteY4" fmla="*/ 3809471 h 3966350"/>
              <a:gd name="connsiteX5" fmla="*/ 2908600 w 3579143"/>
              <a:gd name="connsiteY5" fmla="*/ 3966350 h 3966350"/>
              <a:gd name="connsiteX6" fmla="*/ 0 w 3579143"/>
              <a:gd name="connsiteY6" fmla="*/ 3963175 h 3966350"/>
              <a:gd name="connsiteX7" fmla="*/ 0 w 3579143"/>
              <a:gd name="connsiteY7" fmla="*/ 3175 h 3966350"/>
              <a:gd name="connsiteX0" fmla="*/ 0 w 3579143"/>
              <a:gd name="connsiteY0" fmla="*/ 3175 h 4131450"/>
              <a:gd name="connsiteX1" fmla="*/ 3264200 w 3579143"/>
              <a:gd name="connsiteY1" fmla="*/ 0 h 4131450"/>
              <a:gd name="connsiteX2" fmla="*/ 3323644 w 3579143"/>
              <a:gd name="connsiteY2" fmla="*/ 166544 h 4131450"/>
              <a:gd name="connsiteX3" fmla="*/ 3578825 w 3579143"/>
              <a:gd name="connsiteY3" fmla="*/ 1640275 h 4131450"/>
              <a:gd name="connsiteX4" fmla="*/ 3002082 w 3579143"/>
              <a:gd name="connsiteY4" fmla="*/ 3809471 h 4131450"/>
              <a:gd name="connsiteX5" fmla="*/ 3159425 w 3579143"/>
              <a:gd name="connsiteY5" fmla="*/ 4131450 h 4131450"/>
              <a:gd name="connsiteX6" fmla="*/ 0 w 3579143"/>
              <a:gd name="connsiteY6" fmla="*/ 3963175 h 4131450"/>
              <a:gd name="connsiteX7" fmla="*/ 0 w 3579143"/>
              <a:gd name="connsiteY7" fmla="*/ 3175 h 4131450"/>
              <a:gd name="connsiteX0" fmla="*/ 0 w 3579143"/>
              <a:gd name="connsiteY0" fmla="*/ 3175 h 3963175"/>
              <a:gd name="connsiteX1" fmla="*/ 3264200 w 3579143"/>
              <a:gd name="connsiteY1" fmla="*/ 0 h 3963175"/>
              <a:gd name="connsiteX2" fmla="*/ 3323644 w 3579143"/>
              <a:gd name="connsiteY2" fmla="*/ 166544 h 3963175"/>
              <a:gd name="connsiteX3" fmla="*/ 3578825 w 3579143"/>
              <a:gd name="connsiteY3" fmla="*/ 1640275 h 3963175"/>
              <a:gd name="connsiteX4" fmla="*/ 3002082 w 3579143"/>
              <a:gd name="connsiteY4" fmla="*/ 3809471 h 3963175"/>
              <a:gd name="connsiteX5" fmla="*/ 2905425 w 3579143"/>
              <a:gd name="connsiteY5" fmla="*/ 3963175 h 3963175"/>
              <a:gd name="connsiteX6" fmla="*/ 0 w 3579143"/>
              <a:gd name="connsiteY6" fmla="*/ 3963175 h 3963175"/>
              <a:gd name="connsiteX7" fmla="*/ 0 w 3579143"/>
              <a:gd name="connsiteY7" fmla="*/ 3175 h 3963175"/>
              <a:gd name="connsiteX0" fmla="*/ 0 w 3579143"/>
              <a:gd name="connsiteY0" fmla="*/ 3175 h 3963175"/>
              <a:gd name="connsiteX1" fmla="*/ 3264200 w 3579143"/>
              <a:gd name="connsiteY1" fmla="*/ 0 h 3963175"/>
              <a:gd name="connsiteX2" fmla="*/ 3323644 w 3579143"/>
              <a:gd name="connsiteY2" fmla="*/ 166544 h 3963175"/>
              <a:gd name="connsiteX3" fmla="*/ 3578825 w 3579143"/>
              <a:gd name="connsiteY3" fmla="*/ 1640275 h 3963175"/>
              <a:gd name="connsiteX4" fmla="*/ 3002082 w 3579143"/>
              <a:gd name="connsiteY4" fmla="*/ 3809471 h 3963175"/>
              <a:gd name="connsiteX5" fmla="*/ 2905425 w 3579143"/>
              <a:gd name="connsiteY5" fmla="*/ 3963175 h 3963175"/>
              <a:gd name="connsiteX6" fmla="*/ 0 w 3579143"/>
              <a:gd name="connsiteY6" fmla="*/ 3963175 h 3963175"/>
              <a:gd name="connsiteX7" fmla="*/ 0 w 3579143"/>
              <a:gd name="connsiteY7" fmla="*/ 3175 h 3963175"/>
              <a:gd name="connsiteX0" fmla="*/ 0 w 3579143"/>
              <a:gd name="connsiteY0" fmla="*/ 3175 h 3963175"/>
              <a:gd name="connsiteX1" fmla="*/ 3264200 w 3579143"/>
              <a:gd name="connsiteY1" fmla="*/ 0 h 3963175"/>
              <a:gd name="connsiteX2" fmla="*/ 3323644 w 3579143"/>
              <a:gd name="connsiteY2" fmla="*/ 166544 h 3963175"/>
              <a:gd name="connsiteX3" fmla="*/ 3578825 w 3579143"/>
              <a:gd name="connsiteY3" fmla="*/ 1640275 h 3963175"/>
              <a:gd name="connsiteX4" fmla="*/ 3002082 w 3579143"/>
              <a:gd name="connsiteY4" fmla="*/ 3809471 h 3963175"/>
              <a:gd name="connsiteX5" fmla="*/ 2905425 w 3579143"/>
              <a:gd name="connsiteY5" fmla="*/ 3963175 h 3963175"/>
              <a:gd name="connsiteX6" fmla="*/ 0 w 3579143"/>
              <a:gd name="connsiteY6" fmla="*/ 3963175 h 3963175"/>
              <a:gd name="connsiteX7" fmla="*/ 0 w 3579143"/>
              <a:gd name="connsiteY7" fmla="*/ 3175 h 3963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579143" h="3963175">
                <a:moveTo>
                  <a:pt x="0" y="3175"/>
                </a:moveTo>
                <a:lnTo>
                  <a:pt x="3264200" y="0"/>
                </a:lnTo>
                <a:cubicBezTo>
                  <a:pt x="3287387" y="61624"/>
                  <a:pt x="3301369" y="106419"/>
                  <a:pt x="3323644" y="166544"/>
                </a:cubicBezTo>
                <a:cubicBezTo>
                  <a:pt x="3491969" y="623544"/>
                  <a:pt x="3568919" y="877546"/>
                  <a:pt x="3578825" y="1640275"/>
                </a:cubicBezTo>
                <a:cubicBezTo>
                  <a:pt x="3588731" y="2403004"/>
                  <a:pt x="3367257" y="3165146"/>
                  <a:pt x="3002082" y="3809471"/>
                </a:cubicBezTo>
                <a:cubicBezTo>
                  <a:pt x="2973457" y="3863246"/>
                  <a:pt x="3011014" y="3800503"/>
                  <a:pt x="2905425" y="3963175"/>
                </a:cubicBezTo>
                <a:lnTo>
                  <a:pt x="0" y="3963175"/>
                </a:lnTo>
                <a:lnTo>
                  <a:pt x="0" y="3175"/>
                </a:lnTo>
                <a:close/>
              </a:path>
            </a:pathLst>
          </a:custGeom>
          <a:noFill/>
          <a:ln>
            <a:noFill/>
          </a:ln>
        </p:spPr>
        <p:txBody>
          <a:bodyPr lIns="720000" tIns="720000" rIns="720000" bIns="720000">
            <a:normAutofit/>
          </a:bodyPr>
          <a:lstStyle>
            <a:lvl1pPr marL="0" indent="0" algn="ctr">
              <a:buNone/>
              <a:defRPr sz="1400" baseline="0">
                <a:solidFill>
                  <a:schemeClr val="bg1"/>
                </a:solidFill>
              </a:defRPr>
            </a:lvl1pPr>
          </a:lstStyle>
          <a:p>
            <a:r>
              <a:rPr lang="en-GB"/>
              <a:t>Click icon to add picture</a:t>
            </a:r>
            <a:endParaRPr lang="de-DE"/>
          </a:p>
        </p:txBody>
      </p:sp>
      <p:sp>
        <p:nvSpPr>
          <p:cNvPr id="13" name="Titel 7"/>
          <p:cNvSpPr>
            <a:spLocks noGrp="1"/>
          </p:cNvSpPr>
          <p:nvPr>
            <p:ph type="title" hasCustomPrompt="1"/>
          </p:nvPr>
        </p:nvSpPr>
        <p:spPr>
          <a:xfrm>
            <a:off x="367575" y="290572"/>
            <a:ext cx="8408850" cy="369332"/>
          </a:xfrm>
        </p:spPr>
        <p:txBody>
          <a:bodyPr/>
          <a:lstStyle/>
          <a:p>
            <a:r>
              <a:rPr lang="en-GB" noProof="0"/>
              <a:t>Click to add headline</a:t>
            </a:r>
          </a:p>
        </p:txBody>
      </p:sp>
      <p:sp>
        <p:nvSpPr>
          <p:cNvPr id="14" name="Inhaltsplatzhalter 11"/>
          <p:cNvSpPr>
            <a:spLocks noGrp="1"/>
          </p:cNvSpPr>
          <p:nvPr>
            <p:ph sz="quarter" idx="14" hasCustomPrompt="1"/>
          </p:nvPr>
        </p:nvSpPr>
        <p:spPr>
          <a:xfrm>
            <a:off x="3848399" y="1198800"/>
            <a:ext cx="4928026" cy="3394800"/>
          </a:xfrm>
        </p:spPr>
        <p:txBody>
          <a:bodyPr/>
          <a:lstStyle>
            <a:lvl1pPr>
              <a:defRPr baseline="0"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en-GB" noProof="0"/>
              <a:t>Click to add text</a:t>
            </a:r>
          </a:p>
        </p:txBody>
      </p:sp>
      <p:pic>
        <p:nvPicPr>
          <p:cNvPr id="12" name="Grafik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443" y="4864131"/>
            <a:ext cx="630270" cy="190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48253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ircle segment_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eck 8"/>
          <p:cNvSpPr/>
          <p:nvPr userDrawn="1"/>
        </p:nvSpPr>
        <p:spPr>
          <a:xfrm>
            <a:off x="0" y="2196370"/>
            <a:ext cx="9144000" cy="2947130"/>
          </a:xfrm>
          <a:prstGeom prst="rect">
            <a:avLst/>
          </a:prstGeom>
          <a:gradFill>
            <a:gsLst>
              <a:gs pos="0">
                <a:srgbClr val="6699CC">
                  <a:alpha val="40000"/>
                </a:srgbClr>
              </a:gs>
              <a:gs pos="100000">
                <a:srgbClr val="FFFFFF"/>
              </a:gs>
            </a:gsLst>
            <a:lin ang="16200000" scaled="0"/>
          </a:gra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/>
          <a:lstStyle/>
          <a:p>
            <a:pPr algn="ctr"/>
            <a:endParaRPr lang="en-GB" sz="1400" noProof="0">
              <a:solidFill>
                <a:schemeClr val="tx1"/>
              </a:solidFill>
              <a:latin typeface="BISansOpti"/>
            </a:endParaRPr>
          </a:p>
        </p:txBody>
      </p:sp>
      <p:cxnSp>
        <p:nvCxnSpPr>
          <p:cNvPr id="5" name="Gerade Verbindung 4"/>
          <p:cNvCxnSpPr/>
          <p:nvPr userDrawn="1"/>
        </p:nvCxnSpPr>
        <p:spPr>
          <a:xfrm>
            <a:off x="0" y="728590"/>
            <a:ext cx="9144000" cy="0"/>
          </a:xfrm>
          <a:prstGeom prst="line">
            <a:avLst/>
          </a:prstGeom>
          <a:ln w="12700">
            <a:solidFill>
              <a:srgbClr val="00336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4F5901-183E-4A00-9284-9EF186007567}" type="datetime1">
              <a:rPr lang="en-GB" smtClean="0"/>
              <a:t>13/04/2022</a:t>
            </a:fld>
            <a:endParaRPr lang="en-GB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Presentation title, date, author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3B55C4-4F5A-416B-997D-6CE47EB0A94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0" name="Rechteck 12"/>
          <p:cNvSpPr/>
          <p:nvPr userDrawn="1"/>
        </p:nvSpPr>
        <p:spPr>
          <a:xfrm>
            <a:off x="2" y="735013"/>
            <a:ext cx="3672981" cy="3960812"/>
          </a:xfrm>
          <a:custGeom>
            <a:avLst/>
            <a:gdLst/>
            <a:ahLst/>
            <a:cxnLst/>
            <a:rect l="l" t="t" r="r" b="b"/>
            <a:pathLst>
              <a:path w="3672981" h="3960812">
                <a:moveTo>
                  <a:pt x="0" y="0"/>
                </a:moveTo>
                <a:lnTo>
                  <a:pt x="3361658" y="0"/>
                </a:lnTo>
                <a:lnTo>
                  <a:pt x="3412473" y="127738"/>
                </a:lnTo>
                <a:cubicBezTo>
                  <a:pt x="3581102" y="597230"/>
                  <a:pt x="3672981" y="1103310"/>
                  <a:pt x="3672981" y="1630850"/>
                </a:cubicBezTo>
                <a:cubicBezTo>
                  <a:pt x="3672981" y="2378998"/>
                  <a:pt x="3488190" y="3083985"/>
                  <a:pt x="3161761" y="3702659"/>
                </a:cubicBezTo>
                <a:lnTo>
                  <a:pt x="3012298" y="3960812"/>
                </a:lnTo>
                <a:lnTo>
                  <a:pt x="0" y="3960812"/>
                </a:lnTo>
                <a:close/>
              </a:path>
            </a:pathLst>
          </a:custGeom>
          <a:solidFill>
            <a:schemeClr val="accent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/>
          <a:lstStyle/>
          <a:p>
            <a:pPr algn="ctr"/>
            <a:endParaRPr lang="de-DE" sz="1400" err="1">
              <a:solidFill>
                <a:schemeClr val="tx1"/>
              </a:solidFill>
              <a:latin typeface="BISansOpti"/>
            </a:endParaRPr>
          </a:p>
        </p:txBody>
      </p:sp>
      <p:sp>
        <p:nvSpPr>
          <p:cNvPr id="11" name="Bildplatzhalter 20"/>
          <p:cNvSpPr>
            <a:spLocks noGrp="1"/>
          </p:cNvSpPr>
          <p:nvPr>
            <p:ph type="pic" sz="quarter" idx="13"/>
          </p:nvPr>
        </p:nvSpPr>
        <p:spPr>
          <a:xfrm>
            <a:off x="-2" y="731224"/>
            <a:ext cx="3579143" cy="3963175"/>
          </a:xfrm>
          <a:custGeom>
            <a:avLst/>
            <a:gdLst>
              <a:gd name="connsiteX0" fmla="*/ 0 w 3582000"/>
              <a:gd name="connsiteY0" fmla="*/ 0 h 3960000"/>
              <a:gd name="connsiteX1" fmla="*/ 1791000 w 3582000"/>
              <a:gd name="connsiteY1" fmla="*/ 0 h 3960000"/>
              <a:gd name="connsiteX2" fmla="*/ 3582000 w 3582000"/>
              <a:gd name="connsiteY2" fmla="*/ 1980000 h 3960000"/>
              <a:gd name="connsiteX3" fmla="*/ 1791000 w 3582000"/>
              <a:gd name="connsiteY3" fmla="*/ 3960000 h 3960000"/>
              <a:gd name="connsiteX4" fmla="*/ 0 w 3582000"/>
              <a:gd name="connsiteY4" fmla="*/ 3960000 h 3960000"/>
              <a:gd name="connsiteX5" fmla="*/ 0 w 3582000"/>
              <a:gd name="connsiteY5" fmla="*/ 0 h 3960000"/>
              <a:gd name="connsiteX0" fmla="*/ 0 w 3669107"/>
              <a:gd name="connsiteY0" fmla="*/ 0 h 3960000"/>
              <a:gd name="connsiteX1" fmla="*/ 1791000 w 3669107"/>
              <a:gd name="connsiteY1" fmla="*/ 0 h 3960000"/>
              <a:gd name="connsiteX2" fmla="*/ 3225219 w 3669107"/>
              <a:gd name="connsiteY2" fmla="*/ 807894 h 3960000"/>
              <a:gd name="connsiteX3" fmla="*/ 3582000 w 3669107"/>
              <a:gd name="connsiteY3" fmla="*/ 1980000 h 3960000"/>
              <a:gd name="connsiteX4" fmla="*/ 1791000 w 3669107"/>
              <a:gd name="connsiteY4" fmla="*/ 3960000 h 3960000"/>
              <a:gd name="connsiteX5" fmla="*/ 0 w 3669107"/>
              <a:gd name="connsiteY5" fmla="*/ 3960000 h 3960000"/>
              <a:gd name="connsiteX6" fmla="*/ 0 w 3669107"/>
              <a:gd name="connsiteY6" fmla="*/ 0 h 3960000"/>
              <a:gd name="connsiteX0" fmla="*/ 0 w 3597300"/>
              <a:gd name="connsiteY0" fmla="*/ 0 h 3960000"/>
              <a:gd name="connsiteX1" fmla="*/ 1791000 w 3597300"/>
              <a:gd name="connsiteY1" fmla="*/ 0 h 3960000"/>
              <a:gd name="connsiteX2" fmla="*/ 3225219 w 3597300"/>
              <a:gd name="connsiteY2" fmla="*/ 807894 h 3960000"/>
              <a:gd name="connsiteX3" fmla="*/ 3582000 w 3597300"/>
              <a:gd name="connsiteY3" fmla="*/ 1980000 h 3960000"/>
              <a:gd name="connsiteX4" fmla="*/ 2862382 w 3597300"/>
              <a:gd name="connsiteY4" fmla="*/ 3307821 h 3960000"/>
              <a:gd name="connsiteX5" fmla="*/ 1791000 w 3597300"/>
              <a:gd name="connsiteY5" fmla="*/ 3960000 h 3960000"/>
              <a:gd name="connsiteX6" fmla="*/ 0 w 3597300"/>
              <a:gd name="connsiteY6" fmla="*/ 3960000 h 3960000"/>
              <a:gd name="connsiteX7" fmla="*/ 0 w 3597300"/>
              <a:gd name="connsiteY7" fmla="*/ 0 h 3960000"/>
              <a:gd name="connsiteX0" fmla="*/ 0 w 3597300"/>
              <a:gd name="connsiteY0" fmla="*/ 0 h 3960000"/>
              <a:gd name="connsiteX1" fmla="*/ 3261025 w 3597300"/>
              <a:gd name="connsiteY1" fmla="*/ 3175 h 3960000"/>
              <a:gd name="connsiteX2" fmla="*/ 3225219 w 3597300"/>
              <a:gd name="connsiteY2" fmla="*/ 807894 h 3960000"/>
              <a:gd name="connsiteX3" fmla="*/ 3582000 w 3597300"/>
              <a:gd name="connsiteY3" fmla="*/ 1980000 h 3960000"/>
              <a:gd name="connsiteX4" fmla="*/ 2862382 w 3597300"/>
              <a:gd name="connsiteY4" fmla="*/ 3307821 h 3960000"/>
              <a:gd name="connsiteX5" fmla="*/ 1791000 w 3597300"/>
              <a:gd name="connsiteY5" fmla="*/ 3960000 h 3960000"/>
              <a:gd name="connsiteX6" fmla="*/ 0 w 3597300"/>
              <a:gd name="connsiteY6" fmla="*/ 3960000 h 3960000"/>
              <a:gd name="connsiteX7" fmla="*/ 0 w 3597300"/>
              <a:gd name="connsiteY7" fmla="*/ 0 h 3960000"/>
              <a:gd name="connsiteX0" fmla="*/ 0 w 3597300"/>
              <a:gd name="connsiteY0" fmla="*/ 0 h 3960000"/>
              <a:gd name="connsiteX1" fmla="*/ 3019725 w 3597300"/>
              <a:gd name="connsiteY1" fmla="*/ 282575 h 3960000"/>
              <a:gd name="connsiteX2" fmla="*/ 3225219 w 3597300"/>
              <a:gd name="connsiteY2" fmla="*/ 807894 h 3960000"/>
              <a:gd name="connsiteX3" fmla="*/ 3582000 w 3597300"/>
              <a:gd name="connsiteY3" fmla="*/ 1980000 h 3960000"/>
              <a:gd name="connsiteX4" fmla="*/ 2862382 w 3597300"/>
              <a:gd name="connsiteY4" fmla="*/ 3307821 h 3960000"/>
              <a:gd name="connsiteX5" fmla="*/ 1791000 w 3597300"/>
              <a:gd name="connsiteY5" fmla="*/ 3960000 h 3960000"/>
              <a:gd name="connsiteX6" fmla="*/ 0 w 3597300"/>
              <a:gd name="connsiteY6" fmla="*/ 3960000 h 3960000"/>
              <a:gd name="connsiteX7" fmla="*/ 0 w 3597300"/>
              <a:gd name="connsiteY7" fmla="*/ 0 h 3960000"/>
              <a:gd name="connsiteX0" fmla="*/ 0 w 3597300"/>
              <a:gd name="connsiteY0" fmla="*/ 3175 h 3963175"/>
              <a:gd name="connsiteX1" fmla="*/ 3264200 w 3597300"/>
              <a:gd name="connsiteY1" fmla="*/ 0 h 3963175"/>
              <a:gd name="connsiteX2" fmla="*/ 3225219 w 3597300"/>
              <a:gd name="connsiteY2" fmla="*/ 811069 h 3963175"/>
              <a:gd name="connsiteX3" fmla="*/ 3582000 w 3597300"/>
              <a:gd name="connsiteY3" fmla="*/ 1983175 h 3963175"/>
              <a:gd name="connsiteX4" fmla="*/ 2862382 w 3597300"/>
              <a:gd name="connsiteY4" fmla="*/ 3310996 h 3963175"/>
              <a:gd name="connsiteX5" fmla="*/ 1791000 w 3597300"/>
              <a:gd name="connsiteY5" fmla="*/ 3963175 h 3963175"/>
              <a:gd name="connsiteX6" fmla="*/ 0 w 3597300"/>
              <a:gd name="connsiteY6" fmla="*/ 3963175 h 3963175"/>
              <a:gd name="connsiteX7" fmla="*/ 0 w 3597300"/>
              <a:gd name="connsiteY7" fmla="*/ 3175 h 3963175"/>
              <a:gd name="connsiteX0" fmla="*/ 0 w 3597300"/>
              <a:gd name="connsiteY0" fmla="*/ 3175 h 3963175"/>
              <a:gd name="connsiteX1" fmla="*/ 3264200 w 3597300"/>
              <a:gd name="connsiteY1" fmla="*/ 0 h 3963175"/>
              <a:gd name="connsiteX2" fmla="*/ 3225219 w 3597300"/>
              <a:gd name="connsiteY2" fmla="*/ 811069 h 3963175"/>
              <a:gd name="connsiteX3" fmla="*/ 3582000 w 3597300"/>
              <a:gd name="connsiteY3" fmla="*/ 1983175 h 3963175"/>
              <a:gd name="connsiteX4" fmla="*/ 2862382 w 3597300"/>
              <a:gd name="connsiteY4" fmla="*/ 3310996 h 3963175"/>
              <a:gd name="connsiteX5" fmla="*/ 1791000 w 3597300"/>
              <a:gd name="connsiteY5" fmla="*/ 3963175 h 3963175"/>
              <a:gd name="connsiteX6" fmla="*/ 0 w 3597300"/>
              <a:gd name="connsiteY6" fmla="*/ 3963175 h 3963175"/>
              <a:gd name="connsiteX7" fmla="*/ 0 w 3597300"/>
              <a:gd name="connsiteY7" fmla="*/ 3175 h 3963175"/>
              <a:gd name="connsiteX0" fmla="*/ 0 w 3616616"/>
              <a:gd name="connsiteY0" fmla="*/ 21630 h 3981630"/>
              <a:gd name="connsiteX1" fmla="*/ 3264200 w 3616616"/>
              <a:gd name="connsiteY1" fmla="*/ 18455 h 3981630"/>
              <a:gd name="connsiteX2" fmla="*/ 3323644 w 3616616"/>
              <a:gd name="connsiteY2" fmla="*/ 184999 h 3981630"/>
              <a:gd name="connsiteX3" fmla="*/ 3582000 w 3616616"/>
              <a:gd name="connsiteY3" fmla="*/ 2001630 h 3981630"/>
              <a:gd name="connsiteX4" fmla="*/ 2862382 w 3616616"/>
              <a:gd name="connsiteY4" fmla="*/ 3329451 h 3981630"/>
              <a:gd name="connsiteX5" fmla="*/ 1791000 w 3616616"/>
              <a:gd name="connsiteY5" fmla="*/ 3981630 h 3981630"/>
              <a:gd name="connsiteX6" fmla="*/ 0 w 3616616"/>
              <a:gd name="connsiteY6" fmla="*/ 3981630 h 3981630"/>
              <a:gd name="connsiteX7" fmla="*/ 0 w 3616616"/>
              <a:gd name="connsiteY7" fmla="*/ 21630 h 3981630"/>
              <a:gd name="connsiteX0" fmla="*/ 0 w 3616616"/>
              <a:gd name="connsiteY0" fmla="*/ 3175 h 3963175"/>
              <a:gd name="connsiteX1" fmla="*/ 3264200 w 3616616"/>
              <a:gd name="connsiteY1" fmla="*/ 0 h 3963175"/>
              <a:gd name="connsiteX2" fmla="*/ 3323644 w 3616616"/>
              <a:gd name="connsiteY2" fmla="*/ 166544 h 3963175"/>
              <a:gd name="connsiteX3" fmla="*/ 3582000 w 3616616"/>
              <a:gd name="connsiteY3" fmla="*/ 1983175 h 3963175"/>
              <a:gd name="connsiteX4" fmla="*/ 2862382 w 3616616"/>
              <a:gd name="connsiteY4" fmla="*/ 3310996 h 3963175"/>
              <a:gd name="connsiteX5" fmla="*/ 1791000 w 3616616"/>
              <a:gd name="connsiteY5" fmla="*/ 3963175 h 3963175"/>
              <a:gd name="connsiteX6" fmla="*/ 0 w 3616616"/>
              <a:gd name="connsiteY6" fmla="*/ 3963175 h 3963175"/>
              <a:gd name="connsiteX7" fmla="*/ 0 w 3616616"/>
              <a:gd name="connsiteY7" fmla="*/ 3175 h 3963175"/>
              <a:gd name="connsiteX0" fmla="*/ 0 w 3601265"/>
              <a:gd name="connsiteY0" fmla="*/ 3175 h 3963175"/>
              <a:gd name="connsiteX1" fmla="*/ 3264200 w 3601265"/>
              <a:gd name="connsiteY1" fmla="*/ 0 h 3963175"/>
              <a:gd name="connsiteX2" fmla="*/ 3323644 w 3601265"/>
              <a:gd name="connsiteY2" fmla="*/ 166544 h 3963175"/>
              <a:gd name="connsiteX3" fmla="*/ 3582000 w 3601265"/>
              <a:gd name="connsiteY3" fmla="*/ 1983175 h 3963175"/>
              <a:gd name="connsiteX4" fmla="*/ 2862382 w 3601265"/>
              <a:gd name="connsiteY4" fmla="*/ 3310996 h 3963175"/>
              <a:gd name="connsiteX5" fmla="*/ 1791000 w 3601265"/>
              <a:gd name="connsiteY5" fmla="*/ 3963175 h 3963175"/>
              <a:gd name="connsiteX6" fmla="*/ 0 w 3601265"/>
              <a:gd name="connsiteY6" fmla="*/ 3963175 h 3963175"/>
              <a:gd name="connsiteX7" fmla="*/ 0 w 3601265"/>
              <a:gd name="connsiteY7" fmla="*/ 3175 h 3963175"/>
              <a:gd name="connsiteX0" fmla="*/ 0 w 3364734"/>
              <a:gd name="connsiteY0" fmla="*/ 3175 h 3963175"/>
              <a:gd name="connsiteX1" fmla="*/ 3264200 w 3364734"/>
              <a:gd name="connsiteY1" fmla="*/ 0 h 3963175"/>
              <a:gd name="connsiteX2" fmla="*/ 3323644 w 3364734"/>
              <a:gd name="connsiteY2" fmla="*/ 166544 h 3963175"/>
              <a:gd name="connsiteX3" fmla="*/ 3016850 w 3364734"/>
              <a:gd name="connsiteY3" fmla="*/ 1614875 h 3963175"/>
              <a:gd name="connsiteX4" fmla="*/ 2862382 w 3364734"/>
              <a:gd name="connsiteY4" fmla="*/ 3310996 h 3963175"/>
              <a:gd name="connsiteX5" fmla="*/ 1791000 w 3364734"/>
              <a:gd name="connsiteY5" fmla="*/ 3963175 h 3963175"/>
              <a:gd name="connsiteX6" fmla="*/ 0 w 3364734"/>
              <a:gd name="connsiteY6" fmla="*/ 3963175 h 3963175"/>
              <a:gd name="connsiteX7" fmla="*/ 0 w 3364734"/>
              <a:gd name="connsiteY7" fmla="*/ 3175 h 3963175"/>
              <a:gd name="connsiteX0" fmla="*/ 0 w 3598344"/>
              <a:gd name="connsiteY0" fmla="*/ 3175 h 3963175"/>
              <a:gd name="connsiteX1" fmla="*/ 3264200 w 3598344"/>
              <a:gd name="connsiteY1" fmla="*/ 0 h 3963175"/>
              <a:gd name="connsiteX2" fmla="*/ 3323644 w 3598344"/>
              <a:gd name="connsiteY2" fmla="*/ 166544 h 3963175"/>
              <a:gd name="connsiteX3" fmla="*/ 3578825 w 3598344"/>
              <a:gd name="connsiteY3" fmla="*/ 1640275 h 3963175"/>
              <a:gd name="connsiteX4" fmla="*/ 2862382 w 3598344"/>
              <a:gd name="connsiteY4" fmla="*/ 3310996 h 3963175"/>
              <a:gd name="connsiteX5" fmla="*/ 1791000 w 3598344"/>
              <a:gd name="connsiteY5" fmla="*/ 3963175 h 3963175"/>
              <a:gd name="connsiteX6" fmla="*/ 0 w 3598344"/>
              <a:gd name="connsiteY6" fmla="*/ 3963175 h 3963175"/>
              <a:gd name="connsiteX7" fmla="*/ 0 w 3598344"/>
              <a:gd name="connsiteY7" fmla="*/ 3175 h 3963175"/>
              <a:gd name="connsiteX0" fmla="*/ 0 w 3612056"/>
              <a:gd name="connsiteY0" fmla="*/ 3175 h 3963175"/>
              <a:gd name="connsiteX1" fmla="*/ 3264200 w 3612056"/>
              <a:gd name="connsiteY1" fmla="*/ 0 h 3963175"/>
              <a:gd name="connsiteX2" fmla="*/ 3323644 w 3612056"/>
              <a:gd name="connsiteY2" fmla="*/ 166544 h 3963175"/>
              <a:gd name="connsiteX3" fmla="*/ 3578825 w 3612056"/>
              <a:gd name="connsiteY3" fmla="*/ 1640275 h 3963175"/>
              <a:gd name="connsiteX4" fmla="*/ 2862382 w 3612056"/>
              <a:gd name="connsiteY4" fmla="*/ 3310996 h 3963175"/>
              <a:gd name="connsiteX5" fmla="*/ 1791000 w 3612056"/>
              <a:gd name="connsiteY5" fmla="*/ 3963175 h 3963175"/>
              <a:gd name="connsiteX6" fmla="*/ 0 w 3612056"/>
              <a:gd name="connsiteY6" fmla="*/ 3963175 h 3963175"/>
              <a:gd name="connsiteX7" fmla="*/ 0 w 3612056"/>
              <a:gd name="connsiteY7" fmla="*/ 3175 h 3963175"/>
              <a:gd name="connsiteX0" fmla="*/ 0 w 3635528"/>
              <a:gd name="connsiteY0" fmla="*/ 3175 h 3963175"/>
              <a:gd name="connsiteX1" fmla="*/ 3264200 w 3635528"/>
              <a:gd name="connsiteY1" fmla="*/ 0 h 3963175"/>
              <a:gd name="connsiteX2" fmla="*/ 3323644 w 3635528"/>
              <a:gd name="connsiteY2" fmla="*/ 166544 h 3963175"/>
              <a:gd name="connsiteX3" fmla="*/ 3578825 w 3635528"/>
              <a:gd name="connsiteY3" fmla="*/ 1640275 h 3963175"/>
              <a:gd name="connsiteX4" fmla="*/ 2862382 w 3635528"/>
              <a:gd name="connsiteY4" fmla="*/ 3310996 h 3963175"/>
              <a:gd name="connsiteX5" fmla="*/ 1791000 w 3635528"/>
              <a:gd name="connsiteY5" fmla="*/ 3963175 h 3963175"/>
              <a:gd name="connsiteX6" fmla="*/ 0 w 3635528"/>
              <a:gd name="connsiteY6" fmla="*/ 3963175 h 3963175"/>
              <a:gd name="connsiteX7" fmla="*/ 0 w 3635528"/>
              <a:gd name="connsiteY7" fmla="*/ 3175 h 3963175"/>
              <a:gd name="connsiteX0" fmla="*/ 0 w 3578828"/>
              <a:gd name="connsiteY0" fmla="*/ 3175 h 3963175"/>
              <a:gd name="connsiteX1" fmla="*/ 3264200 w 3578828"/>
              <a:gd name="connsiteY1" fmla="*/ 0 h 3963175"/>
              <a:gd name="connsiteX2" fmla="*/ 3323644 w 3578828"/>
              <a:gd name="connsiteY2" fmla="*/ 166544 h 3963175"/>
              <a:gd name="connsiteX3" fmla="*/ 3578825 w 3578828"/>
              <a:gd name="connsiteY3" fmla="*/ 1640275 h 3963175"/>
              <a:gd name="connsiteX4" fmla="*/ 2862382 w 3578828"/>
              <a:gd name="connsiteY4" fmla="*/ 3310996 h 3963175"/>
              <a:gd name="connsiteX5" fmla="*/ 1791000 w 3578828"/>
              <a:gd name="connsiteY5" fmla="*/ 3963175 h 3963175"/>
              <a:gd name="connsiteX6" fmla="*/ 0 w 3578828"/>
              <a:gd name="connsiteY6" fmla="*/ 3963175 h 3963175"/>
              <a:gd name="connsiteX7" fmla="*/ 0 w 3578828"/>
              <a:gd name="connsiteY7" fmla="*/ 3175 h 3963175"/>
              <a:gd name="connsiteX0" fmla="*/ 0 w 3578942"/>
              <a:gd name="connsiteY0" fmla="*/ 3175 h 3963175"/>
              <a:gd name="connsiteX1" fmla="*/ 3264200 w 3578942"/>
              <a:gd name="connsiteY1" fmla="*/ 0 h 3963175"/>
              <a:gd name="connsiteX2" fmla="*/ 3323644 w 3578942"/>
              <a:gd name="connsiteY2" fmla="*/ 166544 h 3963175"/>
              <a:gd name="connsiteX3" fmla="*/ 3578825 w 3578942"/>
              <a:gd name="connsiteY3" fmla="*/ 1640275 h 3963175"/>
              <a:gd name="connsiteX4" fmla="*/ 2862382 w 3578942"/>
              <a:gd name="connsiteY4" fmla="*/ 3310996 h 3963175"/>
              <a:gd name="connsiteX5" fmla="*/ 1791000 w 3578942"/>
              <a:gd name="connsiteY5" fmla="*/ 3963175 h 3963175"/>
              <a:gd name="connsiteX6" fmla="*/ 0 w 3578942"/>
              <a:gd name="connsiteY6" fmla="*/ 3963175 h 3963175"/>
              <a:gd name="connsiteX7" fmla="*/ 0 w 3578942"/>
              <a:gd name="connsiteY7" fmla="*/ 3175 h 3963175"/>
              <a:gd name="connsiteX0" fmla="*/ 0 w 3578942"/>
              <a:gd name="connsiteY0" fmla="*/ 3175 h 3963175"/>
              <a:gd name="connsiteX1" fmla="*/ 3264200 w 3578942"/>
              <a:gd name="connsiteY1" fmla="*/ 0 h 3963175"/>
              <a:gd name="connsiteX2" fmla="*/ 3323644 w 3578942"/>
              <a:gd name="connsiteY2" fmla="*/ 166544 h 3963175"/>
              <a:gd name="connsiteX3" fmla="*/ 3578825 w 3578942"/>
              <a:gd name="connsiteY3" fmla="*/ 1640275 h 3963175"/>
              <a:gd name="connsiteX4" fmla="*/ 2862382 w 3578942"/>
              <a:gd name="connsiteY4" fmla="*/ 3310996 h 3963175"/>
              <a:gd name="connsiteX5" fmla="*/ 1791000 w 3578942"/>
              <a:gd name="connsiteY5" fmla="*/ 3963175 h 3963175"/>
              <a:gd name="connsiteX6" fmla="*/ 0 w 3578942"/>
              <a:gd name="connsiteY6" fmla="*/ 3963175 h 3963175"/>
              <a:gd name="connsiteX7" fmla="*/ 0 w 3578942"/>
              <a:gd name="connsiteY7" fmla="*/ 3175 h 3963175"/>
              <a:gd name="connsiteX0" fmla="*/ 0 w 3590408"/>
              <a:gd name="connsiteY0" fmla="*/ 3175 h 3974831"/>
              <a:gd name="connsiteX1" fmla="*/ 3264200 w 3590408"/>
              <a:gd name="connsiteY1" fmla="*/ 0 h 3974831"/>
              <a:gd name="connsiteX2" fmla="*/ 3323644 w 3590408"/>
              <a:gd name="connsiteY2" fmla="*/ 166544 h 3974831"/>
              <a:gd name="connsiteX3" fmla="*/ 3578825 w 3590408"/>
              <a:gd name="connsiteY3" fmla="*/ 1640275 h 3974831"/>
              <a:gd name="connsiteX4" fmla="*/ 3002082 w 3590408"/>
              <a:gd name="connsiteY4" fmla="*/ 3809471 h 3974831"/>
              <a:gd name="connsiteX5" fmla="*/ 1791000 w 3590408"/>
              <a:gd name="connsiteY5" fmla="*/ 3963175 h 3974831"/>
              <a:gd name="connsiteX6" fmla="*/ 0 w 3590408"/>
              <a:gd name="connsiteY6" fmla="*/ 3963175 h 3974831"/>
              <a:gd name="connsiteX7" fmla="*/ 0 w 3590408"/>
              <a:gd name="connsiteY7" fmla="*/ 3175 h 3974831"/>
              <a:gd name="connsiteX0" fmla="*/ 0 w 3590408"/>
              <a:gd name="connsiteY0" fmla="*/ 3175 h 3974831"/>
              <a:gd name="connsiteX1" fmla="*/ 3264200 w 3590408"/>
              <a:gd name="connsiteY1" fmla="*/ 0 h 3974831"/>
              <a:gd name="connsiteX2" fmla="*/ 3323644 w 3590408"/>
              <a:gd name="connsiteY2" fmla="*/ 166544 h 3974831"/>
              <a:gd name="connsiteX3" fmla="*/ 3578825 w 3590408"/>
              <a:gd name="connsiteY3" fmla="*/ 1640275 h 3974831"/>
              <a:gd name="connsiteX4" fmla="*/ 3002082 w 3590408"/>
              <a:gd name="connsiteY4" fmla="*/ 3809471 h 3974831"/>
              <a:gd name="connsiteX5" fmla="*/ 1791000 w 3590408"/>
              <a:gd name="connsiteY5" fmla="*/ 3963175 h 3974831"/>
              <a:gd name="connsiteX6" fmla="*/ 0 w 3590408"/>
              <a:gd name="connsiteY6" fmla="*/ 3963175 h 3974831"/>
              <a:gd name="connsiteX7" fmla="*/ 0 w 3590408"/>
              <a:gd name="connsiteY7" fmla="*/ 3175 h 3974831"/>
              <a:gd name="connsiteX0" fmla="*/ 0 w 3590408"/>
              <a:gd name="connsiteY0" fmla="*/ 3175 h 3975950"/>
              <a:gd name="connsiteX1" fmla="*/ 3264200 w 3590408"/>
              <a:gd name="connsiteY1" fmla="*/ 0 h 3975950"/>
              <a:gd name="connsiteX2" fmla="*/ 3323644 w 3590408"/>
              <a:gd name="connsiteY2" fmla="*/ 166544 h 3975950"/>
              <a:gd name="connsiteX3" fmla="*/ 3578825 w 3590408"/>
              <a:gd name="connsiteY3" fmla="*/ 1640275 h 3975950"/>
              <a:gd name="connsiteX4" fmla="*/ 3002082 w 3590408"/>
              <a:gd name="connsiteY4" fmla="*/ 3809471 h 3975950"/>
              <a:gd name="connsiteX5" fmla="*/ 2908600 w 3590408"/>
              <a:gd name="connsiteY5" fmla="*/ 3966350 h 3975950"/>
              <a:gd name="connsiteX6" fmla="*/ 0 w 3590408"/>
              <a:gd name="connsiteY6" fmla="*/ 3963175 h 3975950"/>
              <a:gd name="connsiteX7" fmla="*/ 0 w 3590408"/>
              <a:gd name="connsiteY7" fmla="*/ 3175 h 3975950"/>
              <a:gd name="connsiteX0" fmla="*/ 0 w 3590408"/>
              <a:gd name="connsiteY0" fmla="*/ 3175 h 3966350"/>
              <a:gd name="connsiteX1" fmla="*/ 3264200 w 3590408"/>
              <a:gd name="connsiteY1" fmla="*/ 0 h 3966350"/>
              <a:gd name="connsiteX2" fmla="*/ 3323644 w 3590408"/>
              <a:gd name="connsiteY2" fmla="*/ 166544 h 3966350"/>
              <a:gd name="connsiteX3" fmla="*/ 3578825 w 3590408"/>
              <a:gd name="connsiteY3" fmla="*/ 1640275 h 3966350"/>
              <a:gd name="connsiteX4" fmla="*/ 3002082 w 3590408"/>
              <a:gd name="connsiteY4" fmla="*/ 3809471 h 3966350"/>
              <a:gd name="connsiteX5" fmla="*/ 2908600 w 3590408"/>
              <a:gd name="connsiteY5" fmla="*/ 3966350 h 3966350"/>
              <a:gd name="connsiteX6" fmla="*/ 0 w 3590408"/>
              <a:gd name="connsiteY6" fmla="*/ 3963175 h 3966350"/>
              <a:gd name="connsiteX7" fmla="*/ 0 w 3590408"/>
              <a:gd name="connsiteY7" fmla="*/ 3175 h 3966350"/>
              <a:gd name="connsiteX0" fmla="*/ 0 w 3590408"/>
              <a:gd name="connsiteY0" fmla="*/ 3175 h 3966350"/>
              <a:gd name="connsiteX1" fmla="*/ 3264200 w 3590408"/>
              <a:gd name="connsiteY1" fmla="*/ 0 h 3966350"/>
              <a:gd name="connsiteX2" fmla="*/ 3323644 w 3590408"/>
              <a:gd name="connsiteY2" fmla="*/ 166544 h 3966350"/>
              <a:gd name="connsiteX3" fmla="*/ 3578825 w 3590408"/>
              <a:gd name="connsiteY3" fmla="*/ 1640275 h 3966350"/>
              <a:gd name="connsiteX4" fmla="*/ 3002082 w 3590408"/>
              <a:gd name="connsiteY4" fmla="*/ 3809471 h 3966350"/>
              <a:gd name="connsiteX5" fmla="*/ 2908600 w 3590408"/>
              <a:gd name="connsiteY5" fmla="*/ 3966350 h 3966350"/>
              <a:gd name="connsiteX6" fmla="*/ 0 w 3590408"/>
              <a:gd name="connsiteY6" fmla="*/ 3963175 h 3966350"/>
              <a:gd name="connsiteX7" fmla="*/ 0 w 3590408"/>
              <a:gd name="connsiteY7" fmla="*/ 3175 h 3966350"/>
              <a:gd name="connsiteX0" fmla="*/ 0 w 3590408"/>
              <a:gd name="connsiteY0" fmla="*/ 3175 h 3966350"/>
              <a:gd name="connsiteX1" fmla="*/ 3264200 w 3590408"/>
              <a:gd name="connsiteY1" fmla="*/ 0 h 3966350"/>
              <a:gd name="connsiteX2" fmla="*/ 3323644 w 3590408"/>
              <a:gd name="connsiteY2" fmla="*/ 166544 h 3966350"/>
              <a:gd name="connsiteX3" fmla="*/ 3578825 w 3590408"/>
              <a:gd name="connsiteY3" fmla="*/ 1640275 h 3966350"/>
              <a:gd name="connsiteX4" fmla="*/ 3002082 w 3590408"/>
              <a:gd name="connsiteY4" fmla="*/ 3809471 h 3966350"/>
              <a:gd name="connsiteX5" fmla="*/ 2908600 w 3590408"/>
              <a:gd name="connsiteY5" fmla="*/ 3966350 h 3966350"/>
              <a:gd name="connsiteX6" fmla="*/ 0 w 3590408"/>
              <a:gd name="connsiteY6" fmla="*/ 3963175 h 3966350"/>
              <a:gd name="connsiteX7" fmla="*/ 0 w 3590408"/>
              <a:gd name="connsiteY7" fmla="*/ 3175 h 3966350"/>
              <a:gd name="connsiteX0" fmla="*/ 0 w 3580367"/>
              <a:gd name="connsiteY0" fmla="*/ 3175 h 3966350"/>
              <a:gd name="connsiteX1" fmla="*/ 3264200 w 3580367"/>
              <a:gd name="connsiteY1" fmla="*/ 0 h 3966350"/>
              <a:gd name="connsiteX2" fmla="*/ 3323644 w 3580367"/>
              <a:gd name="connsiteY2" fmla="*/ 166544 h 3966350"/>
              <a:gd name="connsiteX3" fmla="*/ 3578825 w 3580367"/>
              <a:gd name="connsiteY3" fmla="*/ 1640275 h 3966350"/>
              <a:gd name="connsiteX4" fmla="*/ 3002082 w 3580367"/>
              <a:gd name="connsiteY4" fmla="*/ 3809471 h 3966350"/>
              <a:gd name="connsiteX5" fmla="*/ 2908600 w 3580367"/>
              <a:gd name="connsiteY5" fmla="*/ 3966350 h 3966350"/>
              <a:gd name="connsiteX6" fmla="*/ 0 w 3580367"/>
              <a:gd name="connsiteY6" fmla="*/ 3963175 h 3966350"/>
              <a:gd name="connsiteX7" fmla="*/ 0 w 3580367"/>
              <a:gd name="connsiteY7" fmla="*/ 3175 h 3966350"/>
              <a:gd name="connsiteX0" fmla="*/ 0 w 3578976"/>
              <a:gd name="connsiteY0" fmla="*/ 3175 h 3966350"/>
              <a:gd name="connsiteX1" fmla="*/ 3264200 w 3578976"/>
              <a:gd name="connsiteY1" fmla="*/ 0 h 3966350"/>
              <a:gd name="connsiteX2" fmla="*/ 3323644 w 3578976"/>
              <a:gd name="connsiteY2" fmla="*/ 166544 h 3966350"/>
              <a:gd name="connsiteX3" fmla="*/ 3578825 w 3578976"/>
              <a:gd name="connsiteY3" fmla="*/ 1640275 h 3966350"/>
              <a:gd name="connsiteX4" fmla="*/ 3002082 w 3578976"/>
              <a:gd name="connsiteY4" fmla="*/ 3809471 h 3966350"/>
              <a:gd name="connsiteX5" fmla="*/ 2908600 w 3578976"/>
              <a:gd name="connsiteY5" fmla="*/ 3966350 h 3966350"/>
              <a:gd name="connsiteX6" fmla="*/ 0 w 3578976"/>
              <a:gd name="connsiteY6" fmla="*/ 3963175 h 3966350"/>
              <a:gd name="connsiteX7" fmla="*/ 0 w 3578976"/>
              <a:gd name="connsiteY7" fmla="*/ 3175 h 3966350"/>
              <a:gd name="connsiteX0" fmla="*/ 0 w 3579143"/>
              <a:gd name="connsiteY0" fmla="*/ 3175 h 3966350"/>
              <a:gd name="connsiteX1" fmla="*/ 3264200 w 3579143"/>
              <a:gd name="connsiteY1" fmla="*/ 0 h 3966350"/>
              <a:gd name="connsiteX2" fmla="*/ 3323644 w 3579143"/>
              <a:gd name="connsiteY2" fmla="*/ 166544 h 3966350"/>
              <a:gd name="connsiteX3" fmla="*/ 3578825 w 3579143"/>
              <a:gd name="connsiteY3" fmla="*/ 1640275 h 3966350"/>
              <a:gd name="connsiteX4" fmla="*/ 3002082 w 3579143"/>
              <a:gd name="connsiteY4" fmla="*/ 3809471 h 3966350"/>
              <a:gd name="connsiteX5" fmla="*/ 2908600 w 3579143"/>
              <a:gd name="connsiteY5" fmla="*/ 3966350 h 3966350"/>
              <a:gd name="connsiteX6" fmla="*/ 0 w 3579143"/>
              <a:gd name="connsiteY6" fmla="*/ 3963175 h 3966350"/>
              <a:gd name="connsiteX7" fmla="*/ 0 w 3579143"/>
              <a:gd name="connsiteY7" fmla="*/ 3175 h 3966350"/>
              <a:gd name="connsiteX0" fmla="*/ 0 w 3579143"/>
              <a:gd name="connsiteY0" fmla="*/ 3175 h 4131450"/>
              <a:gd name="connsiteX1" fmla="*/ 3264200 w 3579143"/>
              <a:gd name="connsiteY1" fmla="*/ 0 h 4131450"/>
              <a:gd name="connsiteX2" fmla="*/ 3323644 w 3579143"/>
              <a:gd name="connsiteY2" fmla="*/ 166544 h 4131450"/>
              <a:gd name="connsiteX3" fmla="*/ 3578825 w 3579143"/>
              <a:gd name="connsiteY3" fmla="*/ 1640275 h 4131450"/>
              <a:gd name="connsiteX4" fmla="*/ 3002082 w 3579143"/>
              <a:gd name="connsiteY4" fmla="*/ 3809471 h 4131450"/>
              <a:gd name="connsiteX5" fmla="*/ 3159425 w 3579143"/>
              <a:gd name="connsiteY5" fmla="*/ 4131450 h 4131450"/>
              <a:gd name="connsiteX6" fmla="*/ 0 w 3579143"/>
              <a:gd name="connsiteY6" fmla="*/ 3963175 h 4131450"/>
              <a:gd name="connsiteX7" fmla="*/ 0 w 3579143"/>
              <a:gd name="connsiteY7" fmla="*/ 3175 h 4131450"/>
              <a:gd name="connsiteX0" fmla="*/ 0 w 3579143"/>
              <a:gd name="connsiteY0" fmla="*/ 3175 h 3963175"/>
              <a:gd name="connsiteX1" fmla="*/ 3264200 w 3579143"/>
              <a:gd name="connsiteY1" fmla="*/ 0 h 3963175"/>
              <a:gd name="connsiteX2" fmla="*/ 3323644 w 3579143"/>
              <a:gd name="connsiteY2" fmla="*/ 166544 h 3963175"/>
              <a:gd name="connsiteX3" fmla="*/ 3578825 w 3579143"/>
              <a:gd name="connsiteY3" fmla="*/ 1640275 h 3963175"/>
              <a:gd name="connsiteX4" fmla="*/ 3002082 w 3579143"/>
              <a:gd name="connsiteY4" fmla="*/ 3809471 h 3963175"/>
              <a:gd name="connsiteX5" fmla="*/ 2905425 w 3579143"/>
              <a:gd name="connsiteY5" fmla="*/ 3963175 h 3963175"/>
              <a:gd name="connsiteX6" fmla="*/ 0 w 3579143"/>
              <a:gd name="connsiteY6" fmla="*/ 3963175 h 3963175"/>
              <a:gd name="connsiteX7" fmla="*/ 0 w 3579143"/>
              <a:gd name="connsiteY7" fmla="*/ 3175 h 3963175"/>
              <a:gd name="connsiteX0" fmla="*/ 0 w 3579143"/>
              <a:gd name="connsiteY0" fmla="*/ 3175 h 3963175"/>
              <a:gd name="connsiteX1" fmla="*/ 3264200 w 3579143"/>
              <a:gd name="connsiteY1" fmla="*/ 0 h 3963175"/>
              <a:gd name="connsiteX2" fmla="*/ 3323644 w 3579143"/>
              <a:gd name="connsiteY2" fmla="*/ 166544 h 3963175"/>
              <a:gd name="connsiteX3" fmla="*/ 3578825 w 3579143"/>
              <a:gd name="connsiteY3" fmla="*/ 1640275 h 3963175"/>
              <a:gd name="connsiteX4" fmla="*/ 3002082 w 3579143"/>
              <a:gd name="connsiteY4" fmla="*/ 3809471 h 3963175"/>
              <a:gd name="connsiteX5" fmla="*/ 2905425 w 3579143"/>
              <a:gd name="connsiteY5" fmla="*/ 3963175 h 3963175"/>
              <a:gd name="connsiteX6" fmla="*/ 0 w 3579143"/>
              <a:gd name="connsiteY6" fmla="*/ 3963175 h 3963175"/>
              <a:gd name="connsiteX7" fmla="*/ 0 w 3579143"/>
              <a:gd name="connsiteY7" fmla="*/ 3175 h 3963175"/>
              <a:gd name="connsiteX0" fmla="*/ 0 w 3579143"/>
              <a:gd name="connsiteY0" fmla="*/ 3175 h 3963175"/>
              <a:gd name="connsiteX1" fmla="*/ 3264200 w 3579143"/>
              <a:gd name="connsiteY1" fmla="*/ 0 h 3963175"/>
              <a:gd name="connsiteX2" fmla="*/ 3323644 w 3579143"/>
              <a:gd name="connsiteY2" fmla="*/ 166544 h 3963175"/>
              <a:gd name="connsiteX3" fmla="*/ 3578825 w 3579143"/>
              <a:gd name="connsiteY3" fmla="*/ 1640275 h 3963175"/>
              <a:gd name="connsiteX4" fmla="*/ 3002082 w 3579143"/>
              <a:gd name="connsiteY4" fmla="*/ 3809471 h 3963175"/>
              <a:gd name="connsiteX5" fmla="*/ 2905425 w 3579143"/>
              <a:gd name="connsiteY5" fmla="*/ 3963175 h 3963175"/>
              <a:gd name="connsiteX6" fmla="*/ 0 w 3579143"/>
              <a:gd name="connsiteY6" fmla="*/ 3963175 h 3963175"/>
              <a:gd name="connsiteX7" fmla="*/ 0 w 3579143"/>
              <a:gd name="connsiteY7" fmla="*/ 3175 h 3963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579143" h="3963175">
                <a:moveTo>
                  <a:pt x="0" y="3175"/>
                </a:moveTo>
                <a:lnTo>
                  <a:pt x="3264200" y="0"/>
                </a:lnTo>
                <a:cubicBezTo>
                  <a:pt x="3287387" y="61624"/>
                  <a:pt x="3301369" y="106419"/>
                  <a:pt x="3323644" y="166544"/>
                </a:cubicBezTo>
                <a:cubicBezTo>
                  <a:pt x="3491969" y="623544"/>
                  <a:pt x="3568919" y="877546"/>
                  <a:pt x="3578825" y="1640275"/>
                </a:cubicBezTo>
                <a:cubicBezTo>
                  <a:pt x="3588731" y="2403004"/>
                  <a:pt x="3367257" y="3165146"/>
                  <a:pt x="3002082" y="3809471"/>
                </a:cubicBezTo>
                <a:cubicBezTo>
                  <a:pt x="2973457" y="3863246"/>
                  <a:pt x="3011014" y="3800503"/>
                  <a:pt x="2905425" y="3963175"/>
                </a:cubicBezTo>
                <a:lnTo>
                  <a:pt x="0" y="3963175"/>
                </a:lnTo>
                <a:lnTo>
                  <a:pt x="0" y="3175"/>
                </a:lnTo>
                <a:close/>
              </a:path>
            </a:pathLst>
          </a:custGeom>
          <a:noFill/>
          <a:ln>
            <a:noFill/>
          </a:ln>
        </p:spPr>
        <p:txBody>
          <a:bodyPr lIns="720000" tIns="720000" rIns="720000" bIns="720000">
            <a:normAutofit/>
          </a:bodyPr>
          <a:lstStyle>
            <a:lvl1pPr marL="0" indent="0" algn="ctr">
              <a:buNone/>
              <a:defRPr sz="1400" baseline="0">
                <a:solidFill>
                  <a:schemeClr val="bg1"/>
                </a:solidFill>
              </a:defRPr>
            </a:lvl1pPr>
          </a:lstStyle>
          <a:p>
            <a:r>
              <a:rPr lang="en-GB"/>
              <a:t>Click icon to add picture</a:t>
            </a:r>
            <a:endParaRPr lang="de-DE"/>
          </a:p>
        </p:txBody>
      </p:sp>
      <p:sp>
        <p:nvSpPr>
          <p:cNvPr id="12" name="Titel 7"/>
          <p:cNvSpPr>
            <a:spLocks noGrp="1"/>
          </p:cNvSpPr>
          <p:nvPr>
            <p:ph type="title" hasCustomPrompt="1"/>
          </p:nvPr>
        </p:nvSpPr>
        <p:spPr>
          <a:xfrm>
            <a:off x="367575" y="290572"/>
            <a:ext cx="8408850" cy="369332"/>
          </a:xfrm>
        </p:spPr>
        <p:txBody>
          <a:bodyPr/>
          <a:lstStyle/>
          <a:p>
            <a:r>
              <a:rPr lang="en-GB" noProof="0"/>
              <a:t>Click to add headline</a:t>
            </a:r>
          </a:p>
        </p:txBody>
      </p:sp>
      <p:sp>
        <p:nvSpPr>
          <p:cNvPr id="14" name="Inhaltsplatzhalter 11"/>
          <p:cNvSpPr>
            <a:spLocks noGrp="1"/>
          </p:cNvSpPr>
          <p:nvPr>
            <p:ph sz="quarter" idx="14" hasCustomPrompt="1"/>
          </p:nvPr>
        </p:nvSpPr>
        <p:spPr>
          <a:xfrm>
            <a:off x="3848399" y="1198800"/>
            <a:ext cx="4928026" cy="3394800"/>
          </a:xfrm>
        </p:spPr>
        <p:txBody>
          <a:bodyPr/>
          <a:lstStyle>
            <a:lvl1pPr>
              <a:defRPr baseline="0"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en-GB" noProof="0"/>
              <a:t>Click to add text</a:t>
            </a:r>
          </a:p>
        </p:txBody>
      </p:sp>
      <p:pic>
        <p:nvPicPr>
          <p:cNvPr id="13" name="Grafik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443" y="4864131"/>
            <a:ext cx="630270" cy="190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12441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ircle segment_0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eck 8"/>
          <p:cNvSpPr/>
          <p:nvPr userDrawn="1"/>
        </p:nvSpPr>
        <p:spPr>
          <a:xfrm>
            <a:off x="0" y="2196370"/>
            <a:ext cx="9144000" cy="2947130"/>
          </a:xfrm>
          <a:prstGeom prst="rect">
            <a:avLst/>
          </a:prstGeom>
          <a:gradFill>
            <a:gsLst>
              <a:gs pos="0">
                <a:srgbClr val="6699CC">
                  <a:alpha val="40000"/>
                </a:srgbClr>
              </a:gs>
              <a:gs pos="100000">
                <a:srgbClr val="FFFFFF"/>
              </a:gs>
            </a:gsLst>
            <a:lin ang="16200000" scaled="0"/>
          </a:gra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/>
          <a:lstStyle/>
          <a:p>
            <a:pPr algn="ctr"/>
            <a:endParaRPr lang="en-GB" sz="1400" noProof="0">
              <a:solidFill>
                <a:schemeClr val="tx1"/>
              </a:solidFill>
              <a:latin typeface="BISansOpti"/>
            </a:endParaRPr>
          </a:p>
        </p:txBody>
      </p:sp>
      <p:cxnSp>
        <p:nvCxnSpPr>
          <p:cNvPr id="5" name="Gerade Verbindung 4"/>
          <p:cNvCxnSpPr/>
          <p:nvPr userDrawn="1"/>
        </p:nvCxnSpPr>
        <p:spPr>
          <a:xfrm>
            <a:off x="0" y="728590"/>
            <a:ext cx="9144000" cy="0"/>
          </a:xfrm>
          <a:prstGeom prst="line">
            <a:avLst/>
          </a:prstGeom>
          <a:ln w="12700">
            <a:solidFill>
              <a:srgbClr val="00336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4F5901-183E-4A00-9284-9EF186007567}" type="datetime1">
              <a:rPr lang="en-GB" smtClean="0"/>
              <a:t>13/04/2022</a:t>
            </a:fld>
            <a:endParaRPr lang="en-GB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Presentation title, date, author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3B55C4-4F5A-416B-997D-6CE47EB0A94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0" name="Rechteck 12"/>
          <p:cNvSpPr/>
          <p:nvPr userDrawn="1"/>
        </p:nvSpPr>
        <p:spPr>
          <a:xfrm>
            <a:off x="2" y="735013"/>
            <a:ext cx="3672981" cy="3960812"/>
          </a:xfrm>
          <a:custGeom>
            <a:avLst/>
            <a:gdLst/>
            <a:ahLst/>
            <a:cxnLst/>
            <a:rect l="l" t="t" r="r" b="b"/>
            <a:pathLst>
              <a:path w="3672981" h="3960812">
                <a:moveTo>
                  <a:pt x="0" y="0"/>
                </a:moveTo>
                <a:lnTo>
                  <a:pt x="3361658" y="0"/>
                </a:lnTo>
                <a:lnTo>
                  <a:pt x="3412473" y="127738"/>
                </a:lnTo>
                <a:cubicBezTo>
                  <a:pt x="3581102" y="597230"/>
                  <a:pt x="3672981" y="1103310"/>
                  <a:pt x="3672981" y="1630850"/>
                </a:cubicBezTo>
                <a:cubicBezTo>
                  <a:pt x="3672981" y="2378998"/>
                  <a:pt x="3488190" y="3083985"/>
                  <a:pt x="3161761" y="3702659"/>
                </a:cubicBezTo>
                <a:lnTo>
                  <a:pt x="3012298" y="3960812"/>
                </a:lnTo>
                <a:lnTo>
                  <a:pt x="0" y="3960812"/>
                </a:lnTo>
                <a:close/>
              </a:path>
            </a:pathLst>
          </a:custGeom>
          <a:solidFill>
            <a:schemeClr val="accent2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/>
          <a:lstStyle/>
          <a:p>
            <a:pPr algn="ctr"/>
            <a:endParaRPr lang="de-DE" sz="1400" err="1">
              <a:solidFill>
                <a:schemeClr val="tx1"/>
              </a:solidFill>
              <a:latin typeface="BISansOpti"/>
            </a:endParaRPr>
          </a:p>
        </p:txBody>
      </p:sp>
      <p:sp>
        <p:nvSpPr>
          <p:cNvPr id="11" name="Bildplatzhalter 20"/>
          <p:cNvSpPr>
            <a:spLocks noGrp="1"/>
          </p:cNvSpPr>
          <p:nvPr>
            <p:ph type="pic" sz="quarter" idx="13"/>
          </p:nvPr>
        </p:nvSpPr>
        <p:spPr>
          <a:xfrm>
            <a:off x="-2" y="731224"/>
            <a:ext cx="3579143" cy="3963175"/>
          </a:xfrm>
          <a:custGeom>
            <a:avLst/>
            <a:gdLst>
              <a:gd name="connsiteX0" fmla="*/ 0 w 3582000"/>
              <a:gd name="connsiteY0" fmla="*/ 0 h 3960000"/>
              <a:gd name="connsiteX1" fmla="*/ 1791000 w 3582000"/>
              <a:gd name="connsiteY1" fmla="*/ 0 h 3960000"/>
              <a:gd name="connsiteX2" fmla="*/ 3582000 w 3582000"/>
              <a:gd name="connsiteY2" fmla="*/ 1980000 h 3960000"/>
              <a:gd name="connsiteX3" fmla="*/ 1791000 w 3582000"/>
              <a:gd name="connsiteY3" fmla="*/ 3960000 h 3960000"/>
              <a:gd name="connsiteX4" fmla="*/ 0 w 3582000"/>
              <a:gd name="connsiteY4" fmla="*/ 3960000 h 3960000"/>
              <a:gd name="connsiteX5" fmla="*/ 0 w 3582000"/>
              <a:gd name="connsiteY5" fmla="*/ 0 h 3960000"/>
              <a:gd name="connsiteX0" fmla="*/ 0 w 3669107"/>
              <a:gd name="connsiteY0" fmla="*/ 0 h 3960000"/>
              <a:gd name="connsiteX1" fmla="*/ 1791000 w 3669107"/>
              <a:gd name="connsiteY1" fmla="*/ 0 h 3960000"/>
              <a:gd name="connsiteX2" fmla="*/ 3225219 w 3669107"/>
              <a:gd name="connsiteY2" fmla="*/ 807894 h 3960000"/>
              <a:gd name="connsiteX3" fmla="*/ 3582000 w 3669107"/>
              <a:gd name="connsiteY3" fmla="*/ 1980000 h 3960000"/>
              <a:gd name="connsiteX4" fmla="*/ 1791000 w 3669107"/>
              <a:gd name="connsiteY4" fmla="*/ 3960000 h 3960000"/>
              <a:gd name="connsiteX5" fmla="*/ 0 w 3669107"/>
              <a:gd name="connsiteY5" fmla="*/ 3960000 h 3960000"/>
              <a:gd name="connsiteX6" fmla="*/ 0 w 3669107"/>
              <a:gd name="connsiteY6" fmla="*/ 0 h 3960000"/>
              <a:gd name="connsiteX0" fmla="*/ 0 w 3597300"/>
              <a:gd name="connsiteY0" fmla="*/ 0 h 3960000"/>
              <a:gd name="connsiteX1" fmla="*/ 1791000 w 3597300"/>
              <a:gd name="connsiteY1" fmla="*/ 0 h 3960000"/>
              <a:gd name="connsiteX2" fmla="*/ 3225219 w 3597300"/>
              <a:gd name="connsiteY2" fmla="*/ 807894 h 3960000"/>
              <a:gd name="connsiteX3" fmla="*/ 3582000 w 3597300"/>
              <a:gd name="connsiteY3" fmla="*/ 1980000 h 3960000"/>
              <a:gd name="connsiteX4" fmla="*/ 2862382 w 3597300"/>
              <a:gd name="connsiteY4" fmla="*/ 3307821 h 3960000"/>
              <a:gd name="connsiteX5" fmla="*/ 1791000 w 3597300"/>
              <a:gd name="connsiteY5" fmla="*/ 3960000 h 3960000"/>
              <a:gd name="connsiteX6" fmla="*/ 0 w 3597300"/>
              <a:gd name="connsiteY6" fmla="*/ 3960000 h 3960000"/>
              <a:gd name="connsiteX7" fmla="*/ 0 w 3597300"/>
              <a:gd name="connsiteY7" fmla="*/ 0 h 3960000"/>
              <a:gd name="connsiteX0" fmla="*/ 0 w 3597300"/>
              <a:gd name="connsiteY0" fmla="*/ 0 h 3960000"/>
              <a:gd name="connsiteX1" fmla="*/ 3261025 w 3597300"/>
              <a:gd name="connsiteY1" fmla="*/ 3175 h 3960000"/>
              <a:gd name="connsiteX2" fmla="*/ 3225219 w 3597300"/>
              <a:gd name="connsiteY2" fmla="*/ 807894 h 3960000"/>
              <a:gd name="connsiteX3" fmla="*/ 3582000 w 3597300"/>
              <a:gd name="connsiteY3" fmla="*/ 1980000 h 3960000"/>
              <a:gd name="connsiteX4" fmla="*/ 2862382 w 3597300"/>
              <a:gd name="connsiteY4" fmla="*/ 3307821 h 3960000"/>
              <a:gd name="connsiteX5" fmla="*/ 1791000 w 3597300"/>
              <a:gd name="connsiteY5" fmla="*/ 3960000 h 3960000"/>
              <a:gd name="connsiteX6" fmla="*/ 0 w 3597300"/>
              <a:gd name="connsiteY6" fmla="*/ 3960000 h 3960000"/>
              <a:gd name="connsiteX7" fmla="*/ 0 w 3597300"/>
              <a:gd name="connsiteY7" fmla="*/ 0 h 3960000"/>
              <a:gd name="connsiteX0" fmla="*/ 0 w 3597300"/>
              <a:gd name="connsiteY0" fmla="*/ 0 h 3960000"/>
              <a:gd name="connsiteX1" fmla="*/ 3019725 w 3597300"/>
              <a:gd name="connsiteY1" fmla="*/ 282575 h 3960000"/>
              <a:gd name="connsiteX2" fmla="*/ 3225219 w 3597300"/>
              <a:gd name="connsiteY2" fmla="*/ 807894 h 3960000"/>
              <a:gd name="connsiteX3" fmla="*/ 3582000 w 3597300"/>
              <a:gd name="connsiteY3" fmla="*/ 1980000 h 3960000"/>
              <a:gd name="connsiteX4" fmla="*/ 2862382 w 3597300"/>
              <a:gd name="connsiteY4" fmla="*/ 3307821 h 3960000"/>
              <a:gd name="connsiteX5" fmla="*/ 1791000 w 3597300"/>
              <a:gd name="connsiteY5" fmla="*/ 3960000 h 3960000"/>
              <a:gd name="connsiteX6" fmla="*/ 0 w 3597300"/>
              <a:gd name="connsiteY6" fmla="*/ 3960000 h 3960000"/>
              <a:gd name="connsiteX7" fmla="*/ 0 w 3597300"/>
              <a:gd name="connsiteY7" fmla="*/ 0 h 3960000"/>
              <a:gd name="connsiteX0" fmla="*/ 0 w 3597300"/>
              <a:gd name="connsiteY0" fmla="*/ 3175 h 3963175"/>
              <a:gd name="connsiteX1" fmla="*/ 3264200 w 3597300"/>
              <a:gd name="connsiteY1" fmla="*/ 0 h 3963175"/>
              <a:gd name="connsiteX2" fmla="*/ 3225219 w 3597300"/>
              <a:gd name="connsiteY2" fmla="*/ 811069 h 3963175"/>
              <a:gd name="connsiteX3" fmla="*/ 3582000 w 3597300"/>
              <a:gd name="connsiteY3" fmla="*/ 1983175 h 3963175"/>
              <a:gd name="connsiteX4" fmla="*/ 2862382 w 3597300"/>
              <a:gd name="connsiteY4" fmla="*/ 3310996 h 3963175"/>
              <a:gd name="connsiteX5" fmla="*/ 1791000 w 3597300"/>
              <a:gd name="connsiteY5" fmla="*/ 3963175 h 3963175"/>
              <a:gd name="connsiteX6" fmla="*/ 0 w 3597300"/>
              <a:gd name="connsiteY6" fmla="*/ 3963175 h 3963175"/>
              <a:gd name="connsiteX7" fmla="*/ 0 w 3597300"/>
              <a:gd name="connsiteY7" fmla="*/ 3175 h 3963175"/>
              <a:gd name="connsiteX0" fmla="*/ 0 w 3597300"/>
              <a:gd name="connsiteY0" fmla="*/ 3175 h 3963175"/>
              <a:gd name="connsiteX1" fmla="*/ 3264200 w 3597300"/>
              <a:gd name="connsiteY1" fmla="*/ 0 h 3963175"/>
              <a:gd name="connsiteX2" fmla="*/ 3225219 w 3597300"/>
              <a:gd name="connsiteY2" fmla="*/ 811069 h 3963175"/>
              <a:gd name="connsiteX3" fmla="*/ 3582000 w 3597300"/>
              <a:gd name="connsiteY3" fmla="*/ 1983175 h 3963175"/>
              <a:gd name="connsiteX4" fmla="*/ 2862382 w 3597300"/>
              <a:gd name="connsiteY4" fmla="*/ 3310996 h 3963175"/>
              <a:gd name="connsiteX5" fmla="*/ 1791000 w 3597300"/>
              <a:gd name="connsiteY5" fmla="*/ 3963175 h 3963175"/>
              <a:gd name="connsiteX6" fmla="*/ 0 w 3597300"/>
              <a:gd name="connsiteY6" fmla="*/ 3963175 h 3963175"/>
              <a:gd name="connsiteX7" fmla="*/ 0 w 3597300"/>
              <a:gd name="connsiteY7" fmla="*/ 3175 h 3963175"/>
              <a:gd name="connsiteX0" fmla="*/ 0 w 3616616"/>
              <a:gd name="connsiteY0" fmla="*/ 21630 h 3981630"/>
              <a:gd name="connsiteX1" fmla="*/ 3264200 w 3616616"/>
              <a:gd name="connsiteY1" fmla="*/ 18455 h 3981630"/>
              <a:gd name="connsiteX2" fmla="*/ 3323644 w 3616616"/>
              <a:gd name="connsiteY2" fmla="*/ 184999 h 3981630"/>
              <a:gd name="connsiteX3" fmla="*/ 3582000 w 3616616"/>
              <a:gd name="connsiteY3" fmla="*/ 2001630 h 3981630"/>
              <a:gd name="connsiteX4" fmla="*/ 2862382 w 3616616"/>
              <a:gd name="connsiteY4" fmla="*/ 3329451 h 3981630"/>
              <a:gd name="connsiteX5" fmla="*/ 1791000 w 3616616"/>
              <a:gd name="connsiteY5" fmla="*/ 3981630 h 3981630"/>
              <a:gd name="connsiteX6" fmla="*/ 0 w 3616616"/>
              <a:gd name="connsiteY6" fmla="*/ 3981630 h 3981630"/>
              <a:gd name="connsiteX7" fmla="*/ 0 w 3616616"/>
              <a:gd name="connsiteY7" fmla="*/ 21630 h 3981630"/>
              <a:gd name="connsiteX0" fmla="*/ 0 w 3616616"/>
              <a:gd name="connsiteY0" fmla="*/ 3175 h 3963175"/>
              <a:gd name="connsiteX1" fmla="*/ 3264200 w 3616616"/>
              <a:gd name="connsiteY1" fmla="*/ 0 h 3963175"/>
              <a:gd name="connsiteX2" fmla="*/ 3323644 w 3616616"/>
              <a:gd name="connsiteY2" fmla="*/ 166544 h 3963175"/>
              <a:gd name="connsiteX3" fmla="*/ 3582000 w 3616616"/>
              <a:gd name="connsiteY3" fmla="*/ 1983175 h 3963175"/>
              <a:gd name="connsiteX4" fmla="*/ 2862382 w 3616616"/>
              <a:gd name="connsiteY4" fmla="*/ 3310996 h 3963175"/>
              <a:gd name="connsiteX5" fmla="*/ 1791000 w 3616616"/>
              <a:gd name="connsiteY5" fmla="*/ 3963175 h 3963175"/>
              <a:gd name="connsiteX6" fmla="*/ 0 w 3616616"/>
              <a:gd name="connsiteY6" fmla="*/ 3963175 h 3963175"/>
              <a:gd name="connsiteX7" fmla="*/ 0 w 3616616"/>
              <a:gd name="connsiteY7" fmla="*/ 3175 h 3963175"/>
              <a:gd name="connsiteX0" fmla="*/ 0 w 3601265"/>
              <a:gd name="connsiteY0" fmla="*/ 3175 h 3963175"/>
              <a:gd name="connsiteX1" fmla="*/ 3264200 w 3601265"/>
              <a:gd name="connsiteY1" fmla="*/ 0 h 3963175"/>
              <a:gd name="connsiteX2" fmla="*/ 3323644 w 3601265"/>
              <a:gd name="connsiteY2" fmla="*/ 166544 h 3963175"/>
              <a:gd name="connsiteX3" fmla="*/ 3582000 w 3601265"/>
              <a:gd name="connsiteY3" fmla="*/ 1983175 h 3963175"/>
              <a:gd name="connsiteX4" fmla="*/ 2862382 w 3601265"/>
              <a:gd name="connsiteY4" fmla="*/ 3310996 h 3963175"/>
              <a:gd name="connsiteX5" fmla="*/ 1791000 w 3601265"/>
              <a:gd name="connsiteY5" fmla="*/ 3963175 h 3963175"/>
              <a:gd name="connsiteX6" fmla="*/ 0 w 3601265"/>
              <a:gd name="connsiteY6" fmla="*/ 3963175 h 3963175"/>
              <a:gd name="connsiteX7" fmla="*/ 0 w 3601265"/>
              <a:gd name="connsiteY7" fmla="*/ 3175 h 3963175"/>
              <a:gd name="connsiteX0" fmla="*/ 0 w 3364734"/>
              <a:gd name="connsiteY0" fmla="*/ 3175 h 3963175"/>
              <a:gd name="connsiteX1" fmla="*/ 3264200 w 3364734"/>
              <a:gd name="connsiteY1" fmla="*/ 0 h 3963175"/>
              <a:gd name="connsiteX2" fmla="*/ 3323644 w 3364734"/>
              <a:gd name="connsiteY2" fmla="*/ 166544 h 3963175"/>
              <a:gd name="connsiteX3" fmla="*/ 3016850 w 3364734"/>
              <a:gd name="connsiteY3" fmla="*/ 1614875 h 3963175"/>
              <a:gd name="connsiteX4" fmla="*/ 2862382 w 3364734"/>
              <a:gd name="connsiteY4" fmla="*/ 3310996 h 3963175"/>
              <a:gd name="connsiteX5" fmla="*/ 1791000 w 3364734"/>
              <a:gd name="connsiteY5" fmla="*/ 3963175 h 3963175"/>
              <a:gd name="connsiteX6" fmla="*/ 0 w 3364734"/>
              <a:gd name="connsiteY6" fmla="*/ 3963175 h 3963175"/>
              <a:gd name="connsiteX7" fmla="*/ 0 w 3364734"/>
              <a:gd name="connsiteY7" fmla="*/ 3175 h 3963175"/>
              <a:gd name="connsiteX0" fmla="*/ 0 w 3598344"/>
              <a:gd name="connsiteY0" fmla="*/ 3175 h 3963175"/>
              <a:gd name="connsiteX1" fmla="*/ 3264200 w 3598344"/>
              <a:gd name="connsiteY1" fmla="*/ 0 h 3963175"/>
              <a:gd name="connsiteX2" fmla="*/ 3323644 w 3598344"/>
              <a:gd name="connsiteY2" fmla="*/ 166544 h 3963175"/>
              <a:gd name="connsiteX3" fmla="*/ 3578825 w 3598344"/>
              <a:gd name="connsiteY3" fmla="*/ 1640275 h 3963175"/>
              <a:gd name="connsiteX4" fmla="*/ 2862382 w 3598344"/>
              <a:gd name="connsiteY4" fmla="*/ 3310996 h 3963175"/>
              <a:gd name="connsiteX5" fmla="*/ 1791000 w 3598344"/>
              <a:gd name="connsiteY5" fmla="*/ 3963175 h 3963175"/>
              <a:gd name="connsiteX6" fmla="*/ 0 w 3598344"/>
              <a:gd name="connsiteY6" fmla="*/ 3963175 h 3963175"/>
              <a:gd name="connsiteX7" fmla="*/ 0 w 3598344"/>
              <a:gd name="connsiteY7" fmla="*/ 3175 h 3963175"/>
              <a:gd name="connsiteX0" fmla="*/ 0 w 3612056"/>
              <a:gd name="connsiteY0" fmla="*/ 3175 h 3963175"/>
              <a:gd name="connsiteX1" fmla="*/ 3264200 w 3612056"/>
              <a:gd name="connsiteY1" fmla="*/ 0 h 3963175"/>
              <a:gd name="connsiteX2" fmla="*/ 3323644 w 3612056"/>
              <a:gd name="connsiteY2" fmla="*/ 166544 h 3963175"/>
              <a:gd name="connsiteX3" fmla="*/ 3578825 w 3612056"/>
              <a:gd name="connsiteY3" fmla="*/ 1640275 h 3963175"/>
              <a:gd name="connsiteX4" fmla="*/ 2862382 w 3612056"/>
              <a:gd name="connsiteY4" fmla="*/ 3310996 h 3963175"/>
              <a:gd name="connsiteX5" fmla="*/ 1791000 w 3612056"/>
              <a:gd name="connsiteY5" fmla="*/ 3963175 h 3963175"/>
              <a:gd name="connsiteX6" fmla="*/ 0 w 3612056"/>
              <a:gd name="connsiteY6" fmla="*/ 3963175 h 3963175"/>
              <a:gd name="connsiteX7" fmla="*/ 0 w 3612056"/>
              <a:gd name="connsiteY7" fmla="*/ 3175 h 3963175"/>
              <a:gd name="connsiteX0" fmla="*/ 0 w 3635528"/>
              <a:gd name="connsiteY0" fmla="*/ 3175 h 3963175"/>
              <a:gd name="connsiteX1" fmla="*/ 3264200 w 3635528"/>
              <a:gd name="connsiteY1" fmla="*/ 0 h 3963175"/>
              <a:gd name="connsiteX2" fmla="*/ 3323644 w 3635528"/>
              <a:gd name="connsiteY2" fmla="*/ 166544 h 3963175"/>
              <a:gd name="connsiteX3" fmla="*/ 3578825 w 3635528"/>
              <a:gd name="connsiteY3" fmla="*/ 1640275 h 3963175"/>
              <a:gd name="connsiteX4" fmla="*/ 2862382 w 3635528"/>
              <a:gd name="connsiteY4" fmla="*/ 3310996 h 3963175"/>
              <a:gd name="connsiteX5" fmla="*/ 1791000 w 3635528"/>
              <a:gd name="connsiteY5" fmla="*/ 3963175 h 3963175"/>
              <a:gd name="connsiteX6" fmla="*/ 0 w 3635528"/>
              <a:gd name="connsiteY6" fmla="*/ 3963175 h 3963175"/>
              <a:gd name="connsiteX7" fmla="*/ 0 w 3635528"/>
              <a:gd name="connsiteY7" fmla="*/ 3175 h 3963175"/>
              <a:gd name="connsiteX0" fmla="*/ 0 w 3578828"/>
              <a:gd name="connsiteY0" fmla="*/ 3175 h 3963175"/>
              <a:gd name="connsiteX1" fmla="*/ 3264200 w 3578828"/>
              <a:gd name="connsiteY1" fmla="*/ 0 h 3963175"/>
              <a:gd name="connsiteX2" fmla="*/ 3323644 w 3578828"/>
              <a:gd name="connsiteY2" fmla="*/ 166544 h 3963175"/>
              <a:gd name="connsiteX3" fmla="*/ 3578825 w 3578828"/>
              <a:gd name="connsiteY3" fmla="*/ 1640275 h 3963175"/>
              <a:gd name="connsiteX4" fmla="*/ 2862382 w 3578828"/>
              <a:gd name="connsiteY4" fmla="*/ 3310996 h 3963175"/>
              <a:gd name="connsiteX5" fmla="*/ 1791000 w 3578828"/>
              <a:gd name="connsiteY5" fmla="*/ 3963175 h 3963175"/>
              <a:gd name="connsiteX6" fmla="*/ 0 w 3578828"/>
              <a:gd name="connsiteY6" fmla="*/ 3963175 h 3963175"/>
              <a:gd name="connsiteX7" fmla="*/ 0 w 3578828"/>
              <a:gd name="connsiteY7" fmla="*/ 3175 h 3963175"/>
              <a:gd name="connsiteX0" fmla="*/ 0 w 3578942"/>
              <a:gd name="connsiteY0" fmla="*/ 3175 h 3963175"/>
              <a:gd name="connsiteX1" fmla="*/ 3264200 w 3578942"/>
              <a:gd name="connsiteY1" fmla="*/ 0 h 3963175"/>
              <a:gd name="connsiteX2" fmla="*/ 3323644 w 3578942"/>
              <a:gd name="connsiteY2" fmla="*/ 166544 h 3963175"/>
              <a:gd name="connsiteX3" fmla="*/ 3578825 w 3578942"/>
              <a:gd name="connsiteY3" fmla="*/ 1640275 h 3963175"/>
              <a:gd name="connsiteX4" fmla="*/ 2862382 w 3578942"/>
              <a:gd name="connsiteY4" fmla="*/ 3310996 h 3963175"/>
              <a:gd name="connsiteX5" fmla="*/ 1791000 w 3578942"/>
              <a:gd name="connsiteY5" fmla="*/ 3963175 h 3963175"/>
              <a:gd name="connsiteX6" fmla="*/ 0 w 3578942"/>
              <a:gd name="connsiteY6" fmla="*/ 3963175 h 3963175"/>
              <a:gd name="connsiteX7" fmla="*/ 0 w 3578942"/>
              <a:gd name="connsiteY7" fmla="*/ 3175 h 3963175"/>
              <a:gd name="connsiteX0" fmla="*/ 0 w 3578942"/>
              <a:gd name="connsiteY0" fmla="*/ 3175 h 3963175"/>
              <a:gd name="connsiteX1" fmla="*/ 3264200 w 3578942"/>
              <a:gd name="connsiteY1" fmla="*/ 0 h 3963175"/>
              <a:gd name="connsiteX2" fmla="*/ 3323644 w 3578942"/>
              <a:gd name="connsiteY2" fmla="*/ 166544 h 3963175"/>
              <a:gd name="connsiteX3" fmla="*/ 3578825 w 3578942"/>
              <a:gd name="connsiteY3" fmla="*/ 1640275 h 3963175"/>
              <a:gd name="connsiteX4" fmla="*/ 2862382 w 3578942"/>
              <a:gd name="connsiteY4" fmla="*/ 3310996 h 3963175"/>
              <a:gd name="connsiteX5" fmla="*/ 1791000 w 3578942"/>
              <a:gd name="connsiteY5" fmla="*/ 3963175 h 3963175"/>
              <a:gd name="connsiteX6" fmla="*/ 0 w 3578942"/>
              <a:gd name="connsiteY6" fmla="*/ 3963175 h 3963175"/>
              <a:gd name="connsiteX7" fmla="*/ 0 w 3578942"/>
              <a:gd name="connsiteY7" fmla="*/ 3175 h 3963175"/>
              <a:gd name="connsiteX0" fmla="*/ 0 w 3590408"/>
              <a:gd name="connsiteY0" fmla="*/ 3175 h 3974831"/>
              <a:gd name="connsiteX1" fmla="*/ 3264200 w 3590408"/>
              <a:gd name="connsiteY1" fmla="*/ 0 h 3974831"/>
              <a:gd name="connsiteX2" fmla="*/ 3323644 w 3590408"/>
              <a:gd name="connsiteY2" fmla="*/ 166544 h 3974831"/>
              <a:gd name="connsiteX3" fmla="*/ 3578825 w 3590408"/>
              <a:gd name="connsiteY3" fmla="*/ 1640275 h 3974831"/>
              <a:gd name="connsiteX4" fmla="*/ 3002082 w 3590408"/>
              <a:gd name="connsiteY4" fmla="*/ 3809471 h 3974831"/>
              <a:gd name="connsiteX5" fmla="*/ 1791000 w 3590408"/>
              <a:gd name="connsiteY5" fmla="*/ 3963175 h 3974831"/>
              <a:gd name="connsiteX6" fmla="*/ 0 w 3590408"/>
              <a:gd name="connsiteY6" fmla="*/ 3963175 h 3974831"/>
              <a:gd name="connsiteX7" fmla="*/ 0 w 3590408"/>
              <a:gd name="connsiteY7" fmla="*/ 3175 h 3974831"/>
              <a:gd name="connsiteX0" fmla="*/ 0 w 3590408"/>
              <a:gd name="connsiteY0" fmla="*/ 3175 h 3974831"/>
              <a:gd name="connsiteX1" fmla="*/ 3264200 w 3590408"/>
              <a:gd name="connsiteY1" fmla="*/ 0 h 3974831"/>
              <a:gd name="connsiteX2" fmla="*/ 3323644 w 3590408"/>
              <a:gd name="connsiteY2" fmla="*/ 166544 h 3974831"/>
              <a:gd name="connsiteX3" fmla="*/ 3578825 w 3590408"/>
              <a:gd name="connsiteY3" fmla="*/ 1640275 h 3974831"/>
              <a:gd name="connsiteX4" fmla="*/ 3002082 w 3590408"/>
              <a:gd name="connsiteY4" fmla="*/ 3809471 h 3974831"/>
              <a:gd name="connsiteX5" fmla="*/ 1791000 w 3590408"/>
              <a:gd name="connsiteY5" fmla="*/ 3963175 h 3974831"/>
              <a:gd name="connsiteX6" fmla="*/ 0 w 3590408"/>
              <a:gd name="connsiteY6" fmla="*/ 3963175 h 3974831"/>
              <a:gd name="connsiteX7" fmla="*/ 0 w 3590408"/>
              <a:gd name="connsiteY7" fmla="*/ 3175 h 3974831"/>
              <a:gd name="connsiteX0" fmla="*/ 0 w 3590408"/>
              <a:gd name="connsiteY0" fmla="*/ 3175 h 3975950"/>
              <a:gd name="connsiteX1" fmla="*/ 3264200 w 3590408"/>
              <a:gd name="connsiteY1" fmla="*/ 0 h 3975950"/>
              <a:gd name="connsiteX2" fmla="*/ 3323644 w 3590408"/>
              <a:gd name="connsiteY2" fmla="*/ 166544 h 3975950"/>
              <a:gd name="connsiteX3" fmla="*/ 3578825 w 3590408"/>
              <a:gd name="connsiteY3" fmla="*/ 1640275 h 3975950"/>
              <a:gd name="connsiteX4" fmla="*/ 3002082 w 3590408"/>
              <a:gd name="connsiteY4" fmla="*/ 3809471 h 3975950"/>
              <a:gd name="connsiteX5" fmla="*/ 2908600 w 3590408"/>
              <a:gd name="connsiteY5" fmla="*/ 3966350 h 3975950"/>
              <a:gd name="connsiteX6" fmla="*/ 0 w 3590408"/>
              <a:gd name="connsiteY6" fmla="*/ 3963175 h 3975950"/>
              <a:gd name="connsiteX7" fmla="*/ 0 w 3590408"/>
              <a:gd name="connsiteY7" fmla="*/ 3175 h 3975950"/>
              <a:gd name="connsiteX0" fmla="*/ 0 w 3590408"/>
              <a:gd name="connsiteY0" fmla="*/ 3175 h 3966350"/>
              <a:gd name="connsiteX1" fmla="*/ 3264200 w 3590408"/>
              <a:gd name="connsiteY1" fmla="*/ 0 h 3966350"/>
              <a:gd name="connsiteX2" fmla="*/ 3323644 w 3590408"/>
              <a:gd name="connsiteY2" fmla="*/ 166544 h 3966350"/>
              <a:gd name="connsiteX3" fmla="*/ 3578825 w 3590408"/>
              <a:gd name="connsiteY3" fmla="*/ 1640275 h 3966350"/>
              <a:gd name="connsiteX4" fmla="*/ 3002082 w 3590408"/>
              <a:gd name="connsiteY4" fmla="*/ 3809471 h 3966350"/>
              <a:gd name="connsiteX5" fmla="*/ 2908600 w 3590408"/>
              <a:gd name="connsiteY5" fmla="*/ 3966350 h 3966350"/>
              <a:gd name="connsiteX6" fmla="*/ 0 w 3590408"/>
              <a:gd name="connsiteY6" fmla="*/ 3963175 h 3966350"/>
              <a:gd name="connsiteX7" fmla="*/ 0 w 3590408"/>
              <a:gd name="connsiteY7" fmla="*/ 3175 h 3966350"/>
              <a:gd name="connsiteX0" fmla="*/ 0 w 3590408"/>
              <a:gd name="connsiteY0" fmla="*/ 3175 h 3966350"/>
              <a:gd name="connsiteX1" fmla="*/ 3264200 w 3590408"/>
              <a:gd name="connsiteY1" fmla="*/ 0 h 3966350"/>
              <a:gd name="connsiteX2" fmla="*/ 3323644 w 3590408"/>
              <a:gd name="connsiteY2" fmla="*/ 166544 h 3966350"/>
              <a:gd name="connsiteX3" fmla="*/ 3578825 w 3590408"/>
              <a:gd name="connsiteY3" fmla="*/ 1640275 h 3966350"/>
              <a:gd name="connsiteX4" fmla="*/ 3002082 w 3590408"/>
              <a:gd name="connsiteY4" fmla="*/ 3809471 h 3966350"/>
              <a:gd name="connsiteX5" fmla="*/ 2908600 w 3590408"/>
              <a:gd name="connsiteY5" fmla="*/ 3966350 h 3966350"/>
              <a:gd name="connsiteX6" fmla="*/ 0 w 3590408"/>
              <a:gd name="connsiteY6" fmla="*/ 3963175 h 3966350"/>
              <a:gd name="connsiteX7" fmla="*/ 0 w 3590408"/>
              <a:gd name="connsiteY7" fmla="*/ 3175 h 3966350"/>
              <a:gd name="connsiteX0" fmla="*/ 0 w 3590408"/>
              <a:gd name="connsiteY0" fmla="*/ 3175 h 3966350"/>
              <a:gd name="connsiteX1" fmla="*/ 3264200 w 3590408"/>
              <a:gd name="connsiteY1" fmla="*/ 0 h 3966350"/>
              <a:gd name="connsiteX2" fmla="*/ 3323644 w 3590408"/>
              <a:gd name="connsiteY2" fmla="*/ 166544 h 3966350"/>
              <a:gd name="connsiteX3" fmla="*/ 3578825 w 3590408"/>
              <a:gd name="connsiteY3" fmla="*/ 1640275 h 3966350"/>
              <a:gd name="connsiteX4" fmla="*/ 3002082 w 3590408"/>
              <a:gd name="connsiteY4" fmla="*/ 3809471 h 3966350"/>
              <a:gd name="connsiteX5" fmla="*/ 2908600 w 3590408"/>
              <a:gd name="connsiteY5" fmla="*/ 3966350 h 3966350"/>
              <a:gd name="connsiteX6" fmla="*/ 0 w 3590408"/>
              <a:gd name="connsiteY6" fmla="*/ 3963175 h 3966350"/>
              <a:gd name="connsiteX7" fmla="*/ 0 w 3590408"/>
              <a:gd name="connsiteY7" fmla="*/ 3175 h 3966350"/>
              <a:gd name="connsiteX0" fmla="*/ 0 w 3580367"/>
              <a:gd name="connsiteY0" fmla="*/ 3175 h 3966350"/>
              <a:gd name="connsiteX1" fmla="*/ 3264200 w 3580367"/>
              <a:gd name="connsiteY1" fmla="*/ 0 h 3966350"/>
              <a:gd name="connsiteX2" fmla="*/ 3323644 w 3580367"/>
              <a:gd name="connsiteY2" fmla="*/ 166544 h 3966350"/>
              <a:gd name="connsiteX3" fmla="*/ 3578825 w 3580367"/>
              <a:gd name="connsiteY3" fmla="*/ 1640275 h 3966350"/>
              <a:gd name="connsiteX4" fmla="*/ 3002082 w 3580367"/>
              <a:gd name="connsiteY4" fmla="*/ 3809471 h 3966350"/>
              <a:gd name="connsiteX5" fmla="*/ 2908600 w 3580367"/>
              <a:gd name="connsiteY5" fmla="*/ 3966350 h 3966350"/>
              <a:gd name="connsiteX6" fmla="*/ 0 w 3580367"/>
              <a:gd name="connsiteY6" fmla="*/ 3963175 h 3966350"/>
              <a:gd name="connsiteX7" fmla="*/ 0 w 3580367"/>
              <a:gd name="connsiteY7" fmla="*/ 3175 h 3966350"/>
              <a:gd name="connsiteX0" fmla="*/ 0 w 3578976"/>
              <a:gd name="connsiteY0" fmla="*/ 3175 h 3966350"/>
              <a:gd name="connsiteX1" fmla="*/ 3264200 w 3578976"/>
              <a:gd name="connsiteY1" fmla="*/ 0 h 3966350"/>
              <a:gd name="connsiteX2" fmla="*/ 3323644 w 3578976"/>
              <a:gd name="connsiteY2" fmla="*/ 166544 h 3966350"/>
              <a:gd name="connsiteX3" fmla="*/ 3578825 w 3578976"/>
              <a:gd name="connsiteY3" fmla="*/ 1640275 h 3966350"/>
              <a:gd name="connsiteX4" fmla="*/ 3002082 w 3578976"/>
              <a:gd name="connsiteY4" fmla="*/ 3809471 h 3966350"/>
              <a:gd name="connsiteX5" fmla="*/ 2908600 w 3578976"/>
              <a:gd name="connsiteY5" fmla="*/ 3966350 h 3966350"/>
              <a:gd name="connsiteX6" fmla="*/ 0 w 3578976"/>
              <a:gd name="connsiteY6" fmla="*/ 3963175 h 3966350"/>
              <a:gd name="connsiteX7" fmla="*/ 0 w 3578976"/>
              <a:gd name="connsiteY7" fmla="*/ 3175 h 3966350"/>
              <a:gd name="connsiteX0" fmla="*/ 0 w 3579143"/>
              <a:gd name="connsiteY0" fmla="*/ 3175 h 3966350"/>
              <a:gd name="connsiteX1" fmla="*/ 3264200 w 3579143"/>
              <a:gd name="connsiteY1" fmla="*/ 0 h 3966350"/>
              <a:gd name="connsiteX2" fmla="*/ 3323644 w 3579143"/>
              <a:gd name="connsiteY2" fmla="*/ 166544 h 3966350"/>
              <a:gd name="connsiteX3" fmla="*/ 3578825 w 3579143"/>
              <a:gd name="connsiteY3" fmla="*/ 1640275 h 3966350"/>
              <a:gd name="connsiteX4" fmla="*/ 3002082 w 3579143"/>
              <a:gd name="connsiteY4" fmla="*/ 3809471 h 3966350"/>
              <a:gd name="connsiteX5" fmla="*/ 2908600 w 3579143"/>
              <a:gd name="connsiteY5" fmla="*/ 3966350 h 3966350"/>
              <a:gd name="connsiteX6" fmla="*/ 0 w 3579143"/>
              <a:gd name="connsiteY6" fmla="*/ 3963175 h 3966350"/>
              <a:gd name="connsiteX7" fmla="*/ 0 w 3579143"/>
              <a:gd name="connsiteY7" fmla="*/ 3175 h 3966350"/>
              <a:gd name="connsiteX0" fmla="*/ 0 w 3579143"/>
              <a:gd name="connsiteY0" fmla="*/ 3175 h 4131450"/>
              <a:gd name="connsiteX1" fmla="*/ 3264200 w 3579143"/>
              <a:gd name="connsiteY1" fmla="*/ 0 h 4131450"/>
              <a:gd name="connsiteX2" fmla="*/ 3323644 w 3579143"/>
              <a:gd name="connsiteY2" fmla="*/ 166544 h 4131450"/>
              <a:gd name="connsiteX3" fmla="*/ 3578825 w 3579143"/>
              <a:gd name="connsiteY3" fmla="*/ 1640275 h 4131450"/>
              <a:gd name="connsiteX4" fmla="*/ 3002082 w 3579143"/>
              <a:gd name="connsiteY4" fmla="*/ 3809471 h 4131450"/>
              <a:gd name="connsiteX5" fmla="*/ 3159425 w 3579143"/>
              <a:gd name="connsiteY5" fmla="*/ 4131450 h 4131450"/>
              <a:gd name="connsiteX6" fmla="*/ 0 w 3579143"/>
              <a:gd name="connsiteY6" fmla="*/ 3963175 h 4131450"/>
              <a:gd name="connsiteX7" fmla="*/ 0 w 3579143"/>
              <a:gd name="connsiteY7" fmla="*/ 3175 h 4131450"/>
              <a:gd name="connsiteX0" fmla="*/ 0 w 3579143"/>
              <a:gd name="connsiteY0" fmla="*/ 3175 h 3963175"/>
              <a:gd name="connsiteX1" fmla="*/ 3264200 w 3579143"/>
              <a:gd name="connsiteY1" fmla="*/ 0 h 3963175"/>
              <a:gd name="connsiteX2" fmla="*/ 3323644 w 3579143"/>
              <a:gd name="connsiteY2" fmla="*/ 166544 h 3963175"/>
              <a:gd name="connsiteX3" fmla="*/ 3578825 w 3579143"/>
              <a:gd name="connsiteY3" fmla="*/ 1640275 h 3963175"/>
              <a:gd name="connsiteX4" fmla="*/ 3002082 w 3579143"/>
              <a:gd name="connsiteY4" fmla="*/ 3809471 h 3963175"/>
              <a:gd name="connsiteX5" fmla="*/ 2905425 w 3579143"/>
              <a:gd name="connsiteY5" fmla="*/ 3963175 h 3963175"/>
              <a:gd name="connsiteX6" fmla="*/ 0 w 3579143"/>
              <a:gd name="connsiteY6" fmla="*/ 3963175 h 3963175"/>
              <a:gd name="connsiteX7" fmla="*/ 0 w 3579143"/>
              <a:gd name="connsiteY7" fmla="*/ 3175 h 3963175"/>
              <a:gd name="connsiteX0" fmla="*/ 0 w 3579143"/>
              <a:gd name="connsiteY0" fmla="*/ 3175 h 3963175"/>
              <a:gd name="connsiteX1" fmla="*/ 3264200 w 3579143"/>
              <a:gd name="connsiteY1" fmla="*/ 0 h 3963175"/>
              <a:gd name="connsiteX2" fmla="*/ 3323644 w 3579143"/>
              <a:gd name="connsiteY2" fmla="*/ 166544 h 3963175"/>
              <a:gd name="connsiteX3" fmla="*/ 3578825 w 3579143"/>
              <a:gd name="connsiteY3" fmla="*/ 1640275 h 3963175"/>
              <a:gd name="connsiteX4" fmla="*/ 3002082 w 3579143"/>
              <a:gd name="connsiteY4" fmla="*/ 3809471 h 3963175"/>
              <a:gd name="connsiteX5" fmla="*/ 2905425 w 3579143"/>
              <a:gd name="connsiteY5" fmla="*/ 3963175 h 3963175"/>
              <a:gd name="connsiteX6" fmla="*/ 0 w 3579143"/>
              <a:gd name="connsiteY6" fmla="*/ 3963175 h 3963175"/>
              <a:gd name="connsiteX7" fmla="*/ 0 w 3579143"/>
              <a:gd name="connsiteY7" fmla="*/ 3175 h 3963175"/>
              <a:gd name="connsiteX0" fmla="*/ 0 w 3579143"/>
              <a:gd name="connsiteY0" fmla="*/ 3175 h 3963175"/>
              <a:gd name="connsiteX1" fmla="*/ 3264200 w 3579143"/>
              <a:gd name="connsiteY1" fmla="*/ 0 h 3963175"/>
              <a:gd name="connsiteX2" fmla="*/ 3323644 w 3579143"/>
              <a:gd name="connsiteY2" fmla="*/ 166544 h 3963175"/>
              <a:gd name="connsiteX3" fmla="*/ 3578825 w 3579143"/>
              <a:gd name="connsiteY3" fmla="*/ 1640275 h 3963175"/>
              <a:gd name="connsiteX4" fmla="*/ 3002082 w 3579143"/>
              <a:gd name="connsiteY4" fmla="*/ 3809471 h 3963175"/>
              <a:gd name="connsiteX5" fmla="*/ 2905425 w 3579143"/>
              <a:gd name="connsiteY5" fmla="*/ 3963175 h 3963175"/>
              <a:gd name="connsiteX6" fmla="*/ 0 w 3579143"/>
              <a:gd name="connsiteY6" fmla="*/ 3963175 h 3963175"/>
              <a:gd name="connsiteX7" fmla="*/ 0 w 3579143"/>
              <a:gd name="connsiteY7" fmla="*/ 3175 h 3963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579143" h="3963175">
                <a:moveTo>
                  <a:pt x="0" y="3175"/>
                </a:moveTo>
                <a:lnTo>
                  <a:pt x="3264200" y="0"/>
                </a:lnTo>
                <a:cubicBezTo>
                  <a:pt x="3287387" y="61624"/>
                  <a:pt x="3301369" y="106419"/>
                  <a:pt x="3323644" y="166544"/>
                </a:cubicBezTo>
                <a:cubicBezTo>
                  <a:pt x="3491969" y="623544"/>
                  <a:pt x="3568919" y="877546"/>
                  <a:pt x="3578825" y="1640275"/>
                </a:cubicBezTo>
                <a:cubicBezTo>
                  <a:pt x="3588731" y="2403004"/>
                  <a:pt x="3367257" y="3165146"/>
                  <a:pt x="3002082" y="3809471"/>
                </a:cubicBezTo>
                <a:cubicBezTo>
                  <a:pt x="2973457" y="3863246"/>
                  <a:pt x="3011014" y="3800503"/>
                  <a:pt x="2905425" y="3963175"/>
                </a:cubicBezTo>
                <a:lnTo>
                  <a:pt x="0" y="3963175"/>
                </a:lnTo>
                <a:lnTo>
                  <a:pt x="0" y="3175"/>
                </a:lnTo>
                <a:close/>
              </a:path>
            </a:pathLst>
          </a:custGeom>
          <a:noFill/>
          <a:ln>
            <a:noFill/>
          </a:ln>
        </p:spPr>
        <p:txBody>
          <a:bodyPr lIns="720000" tIns="720000" rIns="720000" bIns="720000">
            <a:normAutofit/>
          </a:bodyPr>
          <a:lstStyle>
            <a:lvl1pPr marL="0" indent="0" algn="ctr">
              <a:buNone/>
              <a:defRPr sz="1400" baseline="0">
                <a:solidFill>
                  <a:schemeClr val="bg1"/>
                </a:solidFill>
              </a:defRPr>
            </a:lvl1pPr>
          </a:lstStyle>
          <a:p>
            <a:r>
              <a:rPr lang="en-GB"/>
              <a:t>Click icon to add picture</a:t>
            </a:r>
            <a:endParaRPr lang="de-DE"/>
          </a:p>
        </p:txBody>
      </p:sp>
      <p:sp>
        <p:nvSpPr>
          <p:cNvPr id="12" name="Titel 7"/>
          <p:cNvSpPr>
            <a:spLocks noGrp="1"/>
          </p:cNvSpPr>
          <p:nvPr>
            <p:ph type="title" hasCustomPrompt="1"/>
          </p:nvPr>
        </p:nvSpPr>
        <p:spPr>
          <a:xfrm>
            <a:off x="367575" y="290572"/>
            <a:ext cx="8408850" cy="369332"/>
          </a:xfrm>
        </p:spPr>
        <p:txBody>
          <a:bodyPr/>
          <a:lstStyle/>
          <a:p>
            <a:r>
              <a:rPr lang="en-GB" noProof="0"/>
              <a:t>Click to add headline</a:t>
            </a:r>
          </a:p>
        </p:txBody>
      </p:sp>
      <p:sp>
        <p:nvSpPr>
          <p:cNvPr id="14" name="Inhaltsplatzhalter 11"/>
          <p:cNvSpPr>
            <a:spLocks noGrp="1"/>
          </p:cNvSpPr>
          <p:nvPr>
            <p:ph sz="quarter" idx="14" hasCustomPrompt="1"/>
          </p:nvPr>
        </p:nvSpPr>
        <p:spPr>
          <a:xfrm>
            <a:off x="3848399" y="1198800"/>
            <a:ext cx="4928026" cy="3394800"/>
          </a:xfrm>
        </p:spPr>
        <p:txBody>
          <a:bodyPr/>
          <a:lstStyle>
            <a:lvl1pPr>
              <a:defRPr baseline="0"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en-GB" noProof="0"/>
              <a:t>Click to add text</a:t>
            </a:r>
          </a:p>
        </p:txBody>
      </p:sp>
      <p:pic>
        <p:nvPicPr>
          <p:cNvPr id="13" name="Grafik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443" y="4864131"/>
            <a:ext cx="630270" cy="190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4135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ircle segment_0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eck 8"/>
          <p:cNvSpPr/>
          <p:nvPr userDrawn="1"/>
        </p:nvSpPr>
        <p:spPr>
          <a:xfrm>
            <a:off x="0" y="2196370"/>
            <a:ext cx="9144000" cy="2947130"/>
          </a:xfrm>
          <a:prstGeom prst="rect">
            <a:avLst/>
          </a:prstGeom>
          <a:gradFill>
            <a:gsLst>
              <a:gs pos="0">
                <a:srgbClr val="6699CC">
                  <a:alpha val="40000"/>
                </a:srgbClr>
              </a:gs>
              <a:gs pos="100000">
                <a:srgbClr val="FFFFFF"/>
              </a:gs>
            </a:gsLst>
            <a:lin ang="16200000" scaled="0"/>
          </a:gra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/>
          <a:lstStyle/>
          <a:p>
            <a:pPr algn="ctr"/>
            <a:endParaRPr lang="en-GB" sz="1400" noProof="0">
              <a:solidFill>
                <a:schemeClr val="tx1"/>
              </a:solidFill>
              <a:latin typeface="BISansOpti"/>
            </a:endParaRPr>
          </a:p>
        </p:txBody>
      </p:sp>
      <p:cxnSp>
        <p:nvCxnSpPr>
          <p:cNvPr id="5" name="Gerade Verbindung 4"/>
          <p:cNvCxnSpPr/>
          <p:nvPr userDrawn="1"/>
        </p:nvCxnSpPr>
        <p:spPr>
          <a:xfrm>
            <a:off x="0" y="728590"/>
            <a:ext cx="9144000" cy="0"/>
          </a:xfrm>
          <a:prstGeom prst="line">
            <a:avLst/>
          </a:prstGeom>
          <a:ln w="12700">
            <a:solidFill>
              <a:srgbClr val="00336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4F5901-183E-4A00-9284-9EF186007567}" type="datetime1">
              <a:rPr lang="en-GB" smtClean="0"/>
              <a:t>13/04/2022</a:t>
            </a:fld>
            <a:endParaRPr lang="en-GB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Presentation title, date, author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3B55C4-4F5A-416B-997D-6CE47EB0A94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0" name="Rechteck 12"/>
          <p:cNvSpPr/>
          <p:nvPr userDrawn="1"/>
        </p:nvSpPr>
        <p:spPr>
          <a:xfrm>
            <a:off x="2" y="735013"/>
            <a:ext cx="3672981" cy="3960812"/>
          </a:xfrm>
          <a:custGeom>
            <a:avLst/>
            <a:gdLst/>
            <a:ahLst/>
            <a:cxnLst/>
            <a:rect l="l" t="t" r="r" b="b"/>
            <a:pathLst>
              <a:path w="3672981" h="3960812">
                <a:moveTo>
                  <a:pt x="0" y="0"/>
                </a:moveTo>
                <a:lnTo>
                  <a:pt x="3361658" y="0"/>
                </a:lnTo>
                <a:lnTo>
                  <a:pt x="3412473" y="127738"/>
                </a:lnTo>
                <a:cubicBezTo>
                  <a:pt x="3581102" y="597230"/>
                  <a:pt x="3672981" y="1103310"/>
                  <a:pt x="3672981" y="1630850"/>
                </a:cubicBezTo>
                <a:cubicBezTo>
                  <a:pt x="3672981" y="2378998"/>
                  <a:pt x="3488190" y="3083985"/>
                  <a:pt x="3161761" y="3702659"/>
                </a:cubicBezTo>
                <a:lnTo>
                  <a:pt x="3012298" y="3960812"/>
                </a:lnTo>
                <a:lnTo>
                  <a:pt x="0" y="3960812"/>
                </a:lnTo>
                <a:close/>
              </a:path>
            </a:pathLst>
          </a:custGeom>
          <a:solidFill>
            <a:schemeClr val="accent3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/>
          <a:lstStyle/>
          <a:p>
            <a:pPr algn="ctr"/>
            <a:endParaRPr lang="de-DE" sz="1400" err="1">
              <a:solidFill>
                <a:schemeClr val="tx1"/>
              </a:solidFill>
              <a:latin typeface="BISansOpti"/>
            </a:endParaRPr>
          </a:p>
        </p:txBody>
      </p:sp>
      <p:sp>
        <p:nvSpPr>
          <p:cNvPr id="11" name="Bildplatzhalter 20"/>
          <p:cNvSpPr>
            <a:spLocks noGrp="1"/>
          </p:cNvSpPr>
          <p:nvPr>
            <p:ph type="pic" sz="quarter" idx="13"/>
          </p:nvPr>
        </p:nvSpPr>
        <p:spPr>
          <a:xfrm>
            <a:off x="-2" y="731224"/>
            <a:ext cx="3579143" cy="3963175"/>
          </a:xfrm>
          <a:custGeom>
            <a:avLst/>
            <a:gdLst>
              <a:gd name="connsiteX0" fmla="*/ 0 w 3582000"/>
              <a:gd name="connsiteY0" fmla="*/ 0 h 3960000"/>
              <a:gd name="connsiteX1" fmla="*/ 1791000 w 3582000"/>
              <a:gd name="connsiteY1" fmla="*/ 0 h 3960000"/>
              <a:gd name="connsiteX2" fmla="*/ 3582000 w 3582000"/>
              <a:gd name="connsiteY2" fmla="*/ 1980000 h 3960000"/>
              <a:gd name="connsiteX3" fmla="*/ 1791000 w 3582000"/>
              <a:gd name="connsiteY3" fmla="*/ 3960000 h 3960000"/>
              <a:gd name="connsiteX4" fmla="*/ 0 w 3582000"/>
              <a:gd name="connsiteY4" fmla="*/ 3960000 h 3960000"/>
              <a:gd name="connsiteX5" fmla="*/ 0 w 3582000"/>
              <a:gd name="connsiteY5" fmla="*/ 0 h 3960000"/>
              <a:gd name="connsiteX0" fmla="*/ 0 w 3669107"/>
              <a:gd name="connsiteY0" fmla="*/ 0 h 3960000"/>
              <a:gd name="connsiteX1" fmla="*/ 1791000 w 3669107"/>
              <a:gd name="connsiteY1" fmla="*/ 0 h 3960000"/>
              <a:gd name="connsiteX2" fmla="*/ 3225219 w 3669107"/>
              <a:gd name="connsiteY2" fmla="*/ 807894 h 3960000"/>
              <a:gd name="connsiteX3" fmla="*/ 3582000 w 3669107"/>
              <a:gd name="connsiteY3" fmla="*/ 1980000 h 3960000"/>
              <a:gd name="connsiteX4" fmla="*/ 1791000 w 3669107"/>
              <a:gd name="connsiteY4" fmla="*/ 3960000 h 3960000"/>
              <a:gd name="connsiteX5" fmla="*/ 0 w 3669107"/>
              <a:gd name="connsiteY5" fmla="*/ 3960000 h 3960000"/>
              <a:gd name="connsiteX6" fmla="*/ 0 w 3669107"/>
              <a:gd name="connsiteY6" fmla="*/ 0 h 3960000"/>
              <a:gd name="connsiteX0" fmla="*/ 0 w 3597300"/>
              <a:gd name="connsiteY0" fmla="*/ 0 h 3960000"/>
              <a:gd name="connsiteX1" fmla="*/ 1791000 w 3597300"/>
              <a:gd name="connsiteY1" fmla="*/ 0 h 3960000"/>
              <a:gd name="connsiteX2" fmla="*/ 3225219 w 3597300"/>
              <a:gd name="connsiteY2" fmla="*/ 807894 h 3960000"/>
              <a:gd name="connsiteX3" fmla="*/ 3582000 w 3597300"/>
              <a:gd name="connsiteY3" fmla="*/ 1980000 h 3960000"/>
              <a:gd name="connsiteX4" fmla="*/ 2862382 w 3597300"/>
              <a:gd name="connsiteY4" fmla="*/ 3307821 h 3960000"/>
              <a:gd name="connsiteX5" fmla="*/ 1791000 w 3597300"/>
              <a:gd name="connsiteY5" fmla="*/ 3960000 h 3960000"/>
              <a:gd name="connsiteX6" fmla="*/ 0 w 3597300"/>
              <a:gd name="connsiteY6" fmla="*/ 3960000 h 3960000"/>
              <a:gd name="connsiteX7" fmla="*/ 0 w 3597300"/>
              <a:gd name="connsiteY7" fmla="*/ 0 h 3960000"/>
              <a:gd name="connsiteX0" fmla="*/ 0 w 3597300"/>
              <a:gd name="connsiteY0" fmla="*/ 0 h 3960000"/>
              <a:gd name="connsiteX1" fmla="*/ 3261025 w 3597300"/>
              <a:gd name="connsiteY1" fmla="*/ 3175 h 3960000"/>
              <a:gd name="connsiteX2" fmla="*/ 3225219 w 3597300"/>
              <a:gd name="connsiteY2" fmla="*/ 807894 h 3960000"/>
              <a:gd name="connsiteX3" fmla="*/ 3582000 w 3597300"/>
              <a:gd name="connsiteY3" fmla="*/ 1980000 h 3960000"/>
              <a:gd name="connsiteX4" fmla="*/ 2862382 w 3597300"/>
              <a:gd name="connsiteY4" fmla="*/ 3307821 h 3960000"/>
              <a:gd name="connsiteX5" fmla="*/ 1791000 w 3597300"/>
              <a:gd name="connsiteY5" fmla="*/ 3960000 h 3960000"/>
              <a:gd name="connsiteX6" fmla="*/ 0 w 3597300"/>
              <a:gd name="connsiteY6" fmla="*/ 3960000 h 3960000"/>
              <a:gd name="connsiteX7" fmla="*/ 0 w 3597300"/>
              <a:gd name="connsiteY7" fmla="*/ 0 h 3960000"/>
              <a:gd name="connsiteX0" fmla="*/ 0 w 3597300"/>
              <a:gd name="connsiteY0" fmla="*/ 0 h 3960000"/>
              <a:gd name="connsiteX1" fmla="*/ 3019725 w 3597300"/>
              <a:gd name="connsiteY1" fmla="*/ 282575 h 3960000"/>
              <a:gd name="connsiteX2" fmla="*/ 3225219 w 3597300"/>
              <a:gd name="connsiteY2" fmla="*/ 807894 h 3960000"/>
              <a:gd name="connsiteX3" fmla="*/ 3582000 w 3597300"/>
              <a:gd name="connsiteY3" fmla="*/ 1980000 h 3960000"/>
              <a:gd name="connsiteX4" fmla="*/ 2862382 w 3597300"/>
              <a:gd name="connsiteY4" fmla="*/ 3307821 h 3960000"/>
              <a:gd name="connsiteX5" fmla="*/ 1791000 w 3597300"/>
              <a:gd name="connsiteY5" fmla="*/ 3960000 h 3960000"/>
              <a:gd name="connsiteX6" fmla="*/ 0 w 3597300"/>
              <a:gd name="connsiteY6" fmla="*/ 3960000 h 3960000"/>
              <a:gd name="connsiteX7" fmla="*/ 0 w 3597300"/>
              <a:gd name="connsiteY7" fmla="*/ 0 h 3960000"/>
              <a:gd name="connsiteX0" fmla="*/ 0 w 3597300"/>
              <a:gd name="connsiteY0" fmla="*/ 3175 h 3963175"/>
              <a:gd name="connsiteX1" fmla="*/ 3264200 w 3597300"/>
              <a:gd name="connsiteY1" fmla="*/ 0 h 3963175"/>
              <a:gd name="connsiteX2" fmla="*/ 3225219 w 3597300"/>
              <a:gd name="connsiteY2" fmla="*/ 811069 h 3963175"/>
              <a:gd name="connsiteX3" fmla="*/ 3582000 w 3597300"/>
              <a:gd name="connsiteY3" fmla="*/ 1983175 h 3963175"/>
              <a:gd name="connsiteX4" fmla="*/ 2862382 w 3597300"/>
              <a:gd name="connsiteY4" fmla="*/ 3310996 h 3963175"/>
              <a:gd name="connsiteX5" fmla="*/ 1791000 w 3597300"/>
              <a:gd name="connsiteY5" fmla="*/ 3963175 h 3963175"/>
              <a:gd name="connsiteX6" fmla="*/ 0 w 3597300"/>
              <a:gd name="connsiteY6" fmla="*/ 3963175 h 3963175"/>
              <a:gd name="connsiteX7" fmla="*/ 0 w 3597300"/>
              <a:gd name="connsiteY7" fmla="*/ 3175 h 3963175"/>
              <a:gd name="connsiteX0" fmla="*/ 0 w 3597300"/>
              <a:gd name="connsiteY0" fmla="*/ 3175 h 3963175"/>
              <a:gd name="connsiteX1" fmla="*/ 3264200 w 3597300"/>
              <a:gd name="connsiteY1" fmla="*/ 0 h 3963175"/>
              <a:gd name="connsiteX2" fmla="*/ 3225219 w 3597300"/>
              <a:gd name="connsiteY2" fmla="*/ 811069 h 3963175"/>
              <a:gd name="connsiteX3" fmla="*/ 3582000 w 3597300"/>
              <a:gd name="connsiteY3" fmla="*/ 1983175 h 3963175"/>
              <a:gd name="connsiteX4" fmla="*/ 2862382 w 3597300"/>
              <a:gd name="connsiteY4" fmla="*/ 3310996 h 3963175"/>
              <a:gd name="connsiteX5" fmla="*/ 1791000 w 3597300"/>
              <a:gd name="connsiteY5" fmla="*/ 3963175 h 3963175"/>
              <a:gd name="connsiteX6" fmla="*/ 0 w 3597300"/>
              <a:gd name="connsiteY6" fmla="*/ 3963175 h 3963175"/>
              <a:gd name="connsiteX7" fmla="*/ 0 w 3597300"/>
              <a:gd name="connsiteY7" fmla="*/ 3175 h 3963175"/>
              <a:gd name="connsiteX0" fmla="*/ 0 w 3616616"/>
              <a:gd name="connsiteY0" fmla="*/ 21630 h 3981630"/>
              <a:gd name="connsiteX1" fmla="*/ 3264200 w 3616616"/>
              <a:gd name="connsiteY1" fmla="*/ 18455 h 3981630"/>
              <a:gd name="connsiteX2" fmla="*/ 3323644 w 3616616"/>
              <a:gd name="connsiteY2" fmla="*/ 184999 h 3981630"/>
              <a:gd name="connsiteX3" fmla="*/ 3582000 w 3616616"/>
              <a:gd name="connsiteY3" fmla="*/ 2001630 h 3981630"/>
              <a:gd name="connsiteX4" fmla="*/ 2862382 w 3616616"/>
              <a:gd name="connsiteY4" fmla="*/ 3329451 h 3981630"/>
              <a:gd name="connsiteX5" fmla="*/ 1791000 w 3616616"/>
              <a:gd name="connsiteY5" fmla="*/ 3981630 h 3981630"/>
              <a:gd name="connsiteX6" fmla="*/ 0 w 3616616"/>
              <a:gd name="connsiteY6" fmla="*/ 3981630 h 3981630"/>
              <a:gd name="connsiteX7" fmla="*/ 0 w 3616616"/>
              <a:gd name="connsiteY7" fmla="*/ 21630 h 3981630"/>
              <a:gd name="connsiteX0" fmla="*/ 0 w 3616616"/>
              <a:gd name="connsiteY0" fmla="*/ 3175 h 3963175"/>
              <a:gd name="connsiteX1" fmla="*/ 3264200 w 3616616"/>
              <a:gd name="connsiteY1" fmla="*/ 0 h 3963175"/>
              <a:gd name="connsiteX2" fmla="*/ 3323644 w 3616616"/>
              <a:gd name="connsiteY2" fmla="*/ 166544 h 3963175"/>
              <a:gd name="connsiteX3" fmla="*/ 3582000 w 3616616"/>
              <a:gd name="connsiteY3" fmla="*/ 1983175 h 3963175"/>
              <a:gd name="connsiteX4" fmla="*/ 2862382 w 3616616"/>
              <a:gd name="connsiteY4" fmla="*/ 3310996 h 3963175"/>
              <a:gd name="connsiteX5" fmla="*/ 1791000 w 3616616"/>
              <a:gd name="connsiteY5" fmla="*/ 3963175 h 3963175"/>
              <a:gd name="connsiteX6" fmla="*/ 0 w 3616616"/>
              <a:gd name="connsiteY6" fmla="*/ 3963175 h 3963175"/>
              <a:gd name="connsiteX7" fmla="*/ 0 w 3616616"/>
              <a:gd name="connsiteY7" fmla="*/ 3175 h 3963175"/>
              <a:gd name="connsiteX0" fmla="*/ 0 w 3601265"/>
              <a:gd name="connsiteY0" fmla="*/ 3175 h 3963175"/>
              <a:gd name="connsiteX1" fmla="*/ 3264200 w 3601265"/>
              <a:gd name="connsiteY1" fmla="*/ 0 h 3963175"/>
              <a:gd name="connsiteX2" fmla="*/ 3323644 w 3601265"/>
              <a:gd name="connsiteY2" fmla="*/ 166544 h 3963175"/>
              <a:gd name="connsiteX3" fmla="*/ 3582000 w 3601265"/>
              <a:gd name="connsiteY3" fmla="*/ 1983175 h 3963175"/>
              <a:gd name="connsiteX4" fmla="*/ 2862382 w 3601265"/>
              <a:gd name="connsiteY4" fmla="*/ 3310996 h 3963175"/>
              <a:gd name="connsiteX5" fmla="*/ 1791000 w 3601265"/>
              <a:gd name="connsiteY5" fmla="*/ 3963175 h 3963175"/>
              <a:gd name="connsiteX6" fmla="*/ 0 w 3601265"/>
              <a:gd name="connsiteY6" fmla="*/ 3963175 h 3963175"/>
              <a:gd name="connsiteX7" fmla="*/ 0 w 3601265"/>
              <a:gd name="connsiteY7" fmla="*/ 3175 h 3963175"/>
              <a:gd name="connsiteX0" fmla="*/ 0 w 3364734"/>
              <a:gd name="connsiteY0" fmla="*/ 3175 h 3963175"/>
              <a:gd name="connsiteX1" fmla="*/ 3264200 w 3364734"/>
              <a:gd name="connsiteY1" fmla="*/ 0 h 3963175"/>
              <a:gd name="connsiteX2" fmla="*/ 3323644 w 3364734"/>
              <a:gd name="connsiteY2" fmla="*/ 166544 h 3963175"/>
              <a:gd name="connsiteX3" fmla="*/ 3016850 w 3364734"/>
              <a:gd name="connsiteY3" fmla="*/ 1614875 h 3963175"/>
              <a:gd name="connsiteX4" fmla="*/ 2862382 w 3364734"/>
              <a:gd name="connsiteY4" fmla="*/ 3310996 h 3963175"/>
              <a:gd name="connsiteX5" fmla="*/ 1791000 w 3364734"/>
              <a:gd name="connsiteY5" fmla="*/ 3963175 h 3963175"/>
              <a:gd name="connsiteX6" fmla="*/ 0 w 3364734"/>
              <a:gd name="connsiteY6" fmla="*/ 3963175 h 3963175"/>
              <a:gd name="connsiteX7" fmla="*/ 0 w 3364734"/>
              <a:gd name="connsiteY7" fmla="*/ 3175 h 3963175"/>
              <a:gd name="connsiteX0" fmla="*/ 0 w 3598344"/>
              <a:gd name="connsiteY0" fmla="*/ 3175 h 3963175"/>
              <a:gd name="connsiteX1" fmla="*/ 3264200 w 3598344"/>
              <a:gd name="connsiteY1" fmla="*/ 0 h 3963175"/>
              <a:gd name="connsiteX2" fmla="*/ 3323644 w 3598344"/>
              <a:gd name="connsiteY2" fmla="*/ 166544 h 3963175"/>
              <a:gd name="connsiteX3" fmla="*/ 3578825 w 3598344"/>
              <a:gd name="connsiteY3" fmla="*/ 1640275 h 3963175"/>
              <a:gd name="connsiteX4" fmla="*/ 2862382 w 3598344"/>
              <a:gd name="connsiteY4" fmla="*/ 3310996 h 3963175"/>
              <a:gd name="connsiteX5" fmla="*/ 1791000 w 3598344"/>
              <a:gd name="connsiteY5" fmla="*/ 3963175 h 3963175"/>
              <a:gd name="connsiteX6" fmla="*/ 0 w 3598344"/>
              <a:gd name="connsiteY6" fmla="*/ 3963175 h 3963175"/>
              <a:gd name="connsiteX7" fmla="*/ 0 w 3598344"/>
              <a:gd name="connsiteY7" fmla="*/ 3175 h 3963175"/>
              <a:gd name="connsiteX0" fmla="*/ 0 w 3612056"/>
              <a:gd name="connsiteY0" fmla="*/ 3175 h 3963175"/>
              <a:gd name="connsiteX1" fmla="*/ 3264200 w 3612056"/>
              <a:gd name="connsiteY1" fmla="*/ 0 h 3963175"/>
              <a:gd name="connsiteX2" fmla="*/ 3323644 w 3612056"/>
              <a:gd name="connsiteY2" fmla="*/ 166544 h 3963175"/>
              <a:gd name="connsiteX3" fmla="*/ 3578825 w 3612056"/>
              <a:gd name="connsiteY3" fmla="*/ 1640275 h 3963175"/>
              <a:gd name="connsiteX4" fmla="*/ 2862382 w 3612056"/>
              <a:gd name="connsiteY4" fmla="*/ 3310996 h 3963175"/>
              <a:gd name="connsiteX5" fmla="*/ 1791000 w 3612056"/>
              <a:gd name="connsiteY5" fmla="*/ 3963175 h 3963175"/>
              <a:gd name="connsiteX6" fmla="*/ 0 w 3612056"/>
              <a:gd name="connsiteY6" fmla="*/ 3963175 h 3963175"/>
              <a:gd name="connsiteX7" fmla="*/ 0 w 3612056"/>
              <a:gd name="connsiteY7" fmla="*/ 3175 h 3963175"/>
              <a:gd name="connsiteX0" fmla="*/ 0 w 3635528"/>
              <a:gd name="connsiteY0" fmla="*/ 3175 h 3963175"/>
              <a:gd name="connsiteX1" fmla="*/ 3264200 w 3635528"/>
              <a:gd name="connsiteY1" fmla="*/ 0 h 3963175"/>
              <a:gd name="connsiteX2" fmla="*/ 3323644 w 3635528"/>
              <a:gd name="connsiteY2" fmla="*/ 166544 h 3963175"/>
              <a:gd name="connsiteX3" fmla="*/ 3578825 w 3635528"/>
              <a:gd name="connsiteY3" fmla="*/ 1640275 h 3963175"/>
              <a:gd name="connsiteX4" fmla="*/ 2862382 w 3635528"/>
              <a:gd name="connsiteY4" fmla="*/ 3310996 h 3963175"/>
              <a:gd name="connsiteX5" fmla="*/ 1791000 w 3635528"/>
              <a:gd name="connsiteY5" fmla="*/ 3963175 h 3963175"/>
              <a:gd name="connsiteX6" fmla="*/ 0 w 3635528"/>
              <a:gd name="connsiteY6" fmla="*/ 3963175 h 3963175"/>
              <a:gd name="connsiteX7" fmla="*/ 0 w 3635528"/>
              <a:gd name="connsiteY7" fmla="*/ 3175 h 3963175"/>
              <a:gd name="connsiteX0" fmla="*/ 0 w 3578828"/>
              <a:gd name="connsiteY0" fmla="*/ 3175 h 3963175"/>
              <a:gd name="connsiteX1" fmla="*/ 3264200 w 3578828"/>
              <a:gd name="connsiteY1" fmla="*/ 0 h 3963175"/>
              <a:gd name="connsiteX2" fmla="*/ 3323644 w 3578828"/>
              <a:gd name="connsiteY2" fmla="*/ 166544 h 3963175"/>
              <a:gd name="connsiteX3" fmla="*/ 3578825 w 3578828"/>
              <a:gd name="connsiteY3" fmla="*/ 1640275 h 3963175"/>
              <a:gd name="connsiteX4" fmla="*/ 2862382 w 3578828"/>
              <a:gd name="connsiteY4" fmla="*/ 3310996 h 3963175"/>
              <a:gd name="connsiteX5" fmla="*/ 1791000 w 3578828"/>
              <a:gd name="connsiteY5" fmla="*/ 3963175 h 3963175"/>
              <a:gd name="connsiteX6" fmla="*/ 0 w 3578828"/>
              <a:gd name="connsiteY6" fmla="*/ 3963175 h 3963175"/>
              <a:gd name="connsiteX7" fmla="*/ 0 w 3578828"/>
              <a:gd name="connsiteY7" fmla="*/ 3175 h 3963175"/>
              <a:gd name="connsiteX0" fmla="*/ 0 w 3578942"/>
              <a:gd name="connsiteY0" fmla="*/ 3175 h 3963175"/>
              <a:gd name="connsiteX1" fmla="*/ 3264200 w 3578942"/>
              <a:gd name="connsiteY1" fmla="*/ 0 h 3963175"/>
              <a:gd name="connsiteX2" fmla="*/ 3323644 w 3578942"/>
              <a:gd name="connsiteY2" fmla="*/ 166544 h 3963175"/>
              <a:gd name="connsiteX3" fmla="*/ 3578825 w 3578942"/>
              <a:gd name="connsiteY3" fmla="*/ 1640275 h 3963175"/>
              <a:gd name="connsiteX4" fmla="*/ 2862382 w 3578942"/>
              <a:gd name="connsiteY4" fmla="*/ 3310996 h 3963175"/>
              <a:gd name="connsiteX5" fmla="*/ 1791000 w 3578942"/>
              <a:gd name="connsiteY5" fmla="*/ 3963175 h 3963175"/>
              <a:gd name="connsiteX6" fmla="*/ 0 w 3578942"/>
              <a:gd name="connsiteY6" fmla="*/ 3963175 h 3963175"/>
              <a:gd name="connsiteX7" fmla="*/ 0 w 3578942"/>
              <a:gd name="connsiteY7" fmla="*/ 3175 h 3963175"/>
              <a:gd name="connsiteX0" fmla="*/ 0 w 3578942"/>
              <a:gd name="connsiteY0" fmla="*/ 3175 h 3963175"/>
              <a:gd name="connsiteX1" fmla="*/ 3264200 w 3578942"/>
              <a:gd name="connsiteY1" fmla="*/ 0 h 3963175"/>
              <a:gd name="connsiteX2" fmla="*/ 3323644 w 3578942"/>
              <a:gd name="connsiteY2" fmla="*/ 166544 h 3963175"/>
              <a:gd name="connsiteX3" fmla="*/ 3578825 w 3578942"/>
              <a:gd name="connsiteY3" fmla="*/ 1640275 h 3963175"/>
              <a:gd name="connsiteX4" fmla="*/ 2862382 w 3578942"/>
              <a:gd name="connsiteY4" fmla="*/ 3310996 h 3963175"/>
              <a:gd name="connsiteX5" fmla="*/ 1791000 w 3578942"/>
              <a:gd name="connsiteY5" fmla="*/ 3963175 h 3963175"/>
              <a:gd name="connsiteX6" fmla="*/ 0 w 3578942"/>
              <a:gd name="connsiteY6" fmla="*/ 3963175 h 3963175"/>
              <a:gd name="connsiteX7" fmla="*/ 0 w 3578942"/>
              <a:gd name="connsiteY7" fmla="*/ 3175 h 3963175"/>
              <a:gd name="connsiteX0" fmla="*/ 0 w 3590408"/>
              <a:gd name="connsiteY0" fmla="*/ 3175 h 3974831"/>
              <a:gd name="connsiteX1" fmla="*/ 3264200 w 3590408"/>
              <a:gd name="connsiteY1" fmla="*/ 0 h 3974831"/>
              <a:gd name="connsiteX2" fmla="*/ 3323644 w 3590408"/>
              <a:gd name="connsiteY2" fmla="*/ 166544 h 3974831"/>
              <a:gd name="connsiteX3" fmla="*/ 3578825 w 3590408"/>
              <a:gd name="connsiteY3" fmla="*/ 1640275 h 3974831"/>
              <a:gd name="connsiteX4" fmla="*/ 3002082 w 3590408"/>
              <a:gd name="connsiteY4" fmla="*/ 3809471 h 3974831"/>
              <a:gd name="connsiteX5" fmla="*/ 1791000 w 3590408"/>
              <a:gd name="connsiteY5" fmla="*/ 3963175 h 3974831"/>
              <a:gd name="connsiteX6" fmla="*/ 0 w 3590408"/>
              <a:gd name="connsiteY6" fmla="*/ 3963175 h 3974831"/>
              <a:gd name="connsiteX7" fmla="*/ 0 w 3590408"/>
              <a:gd name="connsiteY7" fmla="*/ 3175 h 3974831"/>
              <a:gd name="connsiteX0" fmla="*/ 0 w 3590408"/>
              <a:gd name="connsiteY0" fmla="*/ 3175 h 3974831"/>
              <a:gd name="connsiteX1" fmla="*/ 3264200 w 3590408"/>
              <a:gd name="connsiteY1" fmla="*/ 0 h 3974831"/>
              <a:gd name="connsiteX2" fmla="*/ 3323644 w 3590408"/>
              <a:gd name="connsiteY2" fmla="*/ 166544 h 3974831"/>
              <a:gd name="connsiteX3" fmla="*/ 3578825 w 3590408"/>
              <a:gd name="connsiteY3" fmla="*/ 1640275 h 3974831"/>
              <a:gd name="connsiteX4" fmla="*/ 3002082 w 3590408"/>
              <a:gd name="connsiteY4" fmla="*/ 3809471 h 3974831"/>
              <a:gd name="connsiteX5" fmla="*/ 1791000 w 3590408"/>
              <a:gd name="connsiteY5" fmla="*/ 3963175 h 3974831"/>
              <a:gd name="connsiteX6" fmla="*/ 0 w 3590408"/>
              <a:gd name="connsiteY6" fmla="*/ 3963175 h 3974831"/>
              <a:gd name="connsiteX7" fmla="*/ 0 w 3590408"/>
              <a:gd name="connsiteY7" fmla="*/ 3175 h 3974831"/>
              <a:gd name="connsiteX0" fmla="*/ 0 w 3590408"/>
              <a:gd name="connsiteY0" fmla="*/ 3175 h 3975950"/>
              <a:gd name="connsiteX1" fmla="*/ 3264200 w 3590408"/>
              <a:gd name="connsiteY1" fmla="*/ 0 h 3975950"/>
              <a:gd name="connsiteX2" fmla="*/ 3323644 w 3590408"/>
              <a:gd name="connsiteY2" fmla="*/ 166544 h 3975950"/>
              <a:gd name="connsiteX3" fmla="*/ 3578825 w 3590408"/>
              <a:gd name="connsiteY3" fmla="*/ 1640275 h 3975950"/>
              <a:gd name="connsiteX4" fmla="*/ 3002082 w 3590408"/>
              <a:gd name="connsiteY4" fmla="*/ 3809471 h 3975950"/>
              <a:gd name="connsiteX5" fmla="*/ 2908600 w 3590408"/>
              <a:gd name="connsiteY5" fmla="*/ 3966350 h 3975950"/>
              <a:gd name="connsiteX6" fmla="*/ 0 w 3590408"/>
              <a:gd name="connsiteY6" fmla="*/ 3963175 h 3975950"/>
              <a:gd name="connsiteX7" fmla="*/ 0 w 3590408"/>
              <a:gd name="connsiteY7" fmla="*/ 3175 h 3975950"/>
              <a:gd name="connsiteX0" fmla="*/ 0 w 3590408"/>
              <a:gd name="connsiteY0" fmla="*/ 3175 h 3966350"/>
              <a:gd name="connsiteX1" fmla="*/ 3264200 w 3590408"/>
              <a:gd name="connsiteY1" fmla="*/ 0 h 3966350"/>
              <a:gd name="connsiteX2" fmla="*/ 3323644 w 3590408"/>
              <a:gd name="connsiteY2" fmla="*/ 166544 h 3966350"/>
              <a:gd name="connsiteX3" fmla="*/ 3578825 w 3590408"/>
              <a:gd name="connsiteY3" fmla="*/ 1640275 h 3966350"/>
              <a:gd name="connsiteX4" fmla="*/ 3002082 w 3590408"/>
              <a:gd name="connsiteY4" fmla="*/ 3809471 h 3966350"/>
              <a:gd name="connsiteX5" fmla="*/ 2908600 w 3590408"/>
              <a:gd name="connsiteY5" fmla="*/ 3966350 h 3966350"/>
              <a:gd name="connsiteX6" fmla="*/ 0 w 3590408"/>
              <a:gd name="connsiteY6" fmla="*/ 3963175 h 3966350"/>
              <a:gd name="connsiteX7" fmla="*/ 0 w 3590408"/>
              <a:gd name="connsiteY7" fmla="*/ 3175 h 3966350"/>
              <a:gd name="connsiteX0" fmla="*/ 0 w 3590408"/>
              <a:gd name="connsiteY0" fmla="*/ 3175 h 3966350"/>
              <a:gd name="connsiteX1" fmla="*/ 3264200 w 3590408"/>
              <a:gd name="connsiteY1" fmla="*/ 0 h 3966350"/>
              <a:gd name="connsiteX2" fmla="*/ 3323644 w 3590408"/>
              <a:gd name="connsiteY2" fmla="*/ 166544 h 3966350"/>
              <a:gd name="connsiteX3" fmla="*/ 3578825 w 3590408"/>
              <a:gd name="connsiteY3" fmla="*/ 1640275 h 3966350"/>
              <a:gd name="connsiteX4" fmla="*/ 3002082 w 3590408"/>
              <a:gd name="connsiteY4" fmla="*/ 3809471 h 3966350"/>
              <a:gd name="connsiteX5" fmla="*/ 2908600 w 3590408"/>
              <a:gd name="connsiteY5" fmla="*/ 3966350 h 3966350"/>
              <a:gd name="connsiteX6" fmla="*/ 0 w 3590408"/>
              <a:gd name="connsiteY6" fmla="*/ 3963175 h 3966350"/>
              <a:gd name="connsiteX7" fmla="*/ 0 w 3590408"/>
              <a:gd name="connsiteY7" fmla="*/ 3175 h 3966350"/>
              <a:gd name="connsiteX0" fmla="*/ 0 w 3590408"/>
              <a:gd name="connsiteY0" fmla="*/ 3175 h 3966350"/>
              <a:gd name="connsiteX1" fmla="*/ 3264200 w 3590408"/>
              <a:gd name="connsiteY1" fmla="*/ 0 h 3966350"/>
              <a:gd name="connsiteX2" fmla="*/ 3323644 w 3590408"/>
              <a:gd name="connsiteY2" fmla="*/ 166544 h 3966350"/>
              <a:gd name="connsiteX3" fmla="*/ 3578825 w 3590408"/>
              <a:gd name="connsiteY3" fmla="*/ 1640275 h 3966350"/>
              <a:gd name="connsiteX4" fmla="*/ 3002082 w 3590408"/>
              <a:gd name="connsiteY4" fmla="*/ 3809471 h 3966350"/>
              <a:gd name="connsiteX5" fmla="*/ 2908600 w 3590408"/>
              <a:gd name="connsiteY5" fmla="*/ 3966350 h 3966350"/>
              <a:gd name="connsiteX6" fmla="*/ 0 w 3590408"/>
              <a:gd name="connsiteY6" fmla="*/ 3963175 h 3966350"/>
              <a:gd name="connsiteX7" fmla="*/ 0 w 3590408"/>
              <a:gd name="connsiteY7" fmla="*/ 3175 h 3966350"/>
              <a:gd name="connsiteX0" fmla="*/ 0 w 3580367"/>
              <a:gd name="connsiteY0" fmla="*/ 3175 h 3966350"/>
              <a:gd name="connsiteX1" fmla="*/ 3264200 w 3580367"/>
              <a:gd name="connsiteY1" fmla="*/ 0 h 3966350"/>
              <a:gd name="connsiteX2" fmla="*/ 3323644 w 3580367"/>
              <a:gd name="connsiteY2" fmla="*/ 166544 h 3966350"/>
              <a:gd name="connsiteX3" fmla="*/ 3578825 w 3580367"/>
              <a:gd name="connsiteY3" fmla="*/ 1640275 h 3966350"/>
              <a:gd name="connsiteX4" fmla="*/ 3002082 w 3580367"/>
              <a:gd name="connsiteY4" fmla="*/ 3809471 h 3966350"/>
              <a:gd name="connsiteX5" fmla="*/ 2908600 w 3580367"/>
              <a:gd name="connsiteY5" fmla="*/ 3966350 h 3966350"/>
              <a:gd name="connsiteX6" fmla="*/ 0 w 3580367"/>
              <a:gd name="connsiteY6" fmla="*/ 3963175 h 3966350"/>
              <a:gd name="connsiteX7" fmla="*/ 0 w 3580367"/>
              <a:gd name="connsiteY7" fmla="*/ 3175 h 3966350"/>
              <a:gd name="connsiteX0" fmla="*/ 0 w 3578976"/>
              <a:gd name="connsiteY0" fmla="*/ 3175 h 3966350"/>
              <a:gd name="connsiteX1" fmla="*/ 3264200 w 3578976"/>
              <a:gd name="connsiteY1" fmla="*/ 0 h 3966350"/>
              <a:gd name="connsiteX2" fmla="*/ 3323644 w 3578976"/>
              <a:gd name="connsiteY2" fmla="*/ 166544 h 3966350"/>
              <a:gd name="connsiteX3" fmla="*/ 3578825 w 3578976"/>
              <a:gd name="connsiteY3" fmla="*/ 1640275 h 3966350"/>
              <a:gd name="connsiteX4" fmla="*/ 3002082 w 3578976"/>
              <a:gd name="connsiteY4" fmla="*/ 3809471 h 3966350"/>
              <a:gd name="connsiteX5" fmla="*/ 2908600 w 3578976"/>
              <a:gd name="connsiteY5" fmla="*/ 3966350 h 3966350"/>
              <a:gd name="connsiteX6" fmla="*/ 0 w 3578976"/>
              <a:gd name="connsiteY6" fmla="*/ 3963175 h 3966350"/>
              <a:gd name="connsiteX7" fmla="*/ 0 w 3578976"/>
              <a:gd name="connsiteY7" fmla="*/ 3175 h 3966350"/>
              <a:gd name="connsiteX0" fmla="*/ 0 w 3579143"/>
              <a:gd name="connsiteY0" fmla="*/ 3175 h 3966350"/>
              <a:gd name="connsiteX1" fmla="*/ 3264200 w 3579143"/>
              <a:gd name="connsiteY1" fmla="*/ 0 h 3966350"/>
              <a:gd name="connsiteX2" fmla="*/ 3323644 w 3579143"/>
              <a:gd name="connsiteY2" fmla="*/ 166544 h 3966350"/>
              <a:gd name="connsiteX3" fmla="*/ 3578825 w 3579143"/>
              <a:gd name="connsiteY3" fmla="*/ 1640275 h 3966350"/>
              <a:gd name="connsiteX4" fmla="*/ 3002082 w 3579143"/>
              <a:gd name="connsiteY4" fmla="*/ 3809471 h 3966350"/>
              <a:gd name="connsiteX5" fmla="*/ 2908600 w 3579143"/>
              <a:gd name="connsiteY5" fmla="*/ 3966350 h 3966350"/>
              <a:gd name="connsiteX6" fmla="*/ 0 w 3579143"/>
              <a:gd name="connsiteY6" fmla="*/ 3963175 h 3966350"/>
              <a:gd name="connsiteX7" fmla="*/ 0 w 3579143"/>
              <a:gd name="connsiteY7" fmla="*/ 3175 h 3966350"/>
              <a:gd name="connsiteX0" fmla="*/ 0 w 3579143"/>
              <a:gd name="connsiteY0" fmla="*/ 3175 h 4131450"/>
              <a:gd name="connsiteX1" fmla="*/ 3264200 w 3579143"/>
              <a:gd name="connsiteY1" fmla="*/ 0 h 4131450"/>
              <a:gd name="connsiteX2" fmla="*/ 3323644 w 3579143"/>
              <a:gd name="connsiteY2" fmla="*/ 166544 h 4131450"/>
              <a:gd name="connsiteX3" fmla="*/ 3578825 w 3579143"/>
              <a:gd name="connsiteY3" fmla="*/ 1640275 h 4131450"/>
              <a:gd name="connsiteX4" fmla="*/ 3002082 w 3579143"/>
              <a:gd name="connsiteY4" fmla="*/ 3809471 h 4131450"/>
              <a:gd name="connsiteX5" fmla="*/ 3159425 w 3579143"/>
              <a:gd name="connsiteY5" fmla="*/ 4131450 h 4131450"/>
              <a:gd name="connsiteX6" fmla="*/ 0 w 3579143"/>
              <a:gd name="connsiteY6" fmla="*/ 3963175 h 4131450"/>
              <a:gd name="connsiteX7" fmla="*/ 0 w 3579143"/>
              <a:gd name="connsiteY7" fmla="*/ 3175 h 4131450"/>
              <a:gd name="connsiteX0" fmla="*/ 0 w 3579143"/>
              <a:gd name="connsiteY0" fmla="*/ 3175 h 3963175"/>
              <a:gd name="connsiteX1" fmla="*/ 3264200 w 3579143"/>
              <a:gd name="connsiteY1" fmla="*/ 0 h 3963175"/>
              <a:gd name="connsiteX2" fmla="*/ 3323644 w 3579143"/>
              <a:gd name="connsiteY2" fmla="*/ 166544 h 3963175"/>
              <a:gd name="connsiteX3" fmla="*/ 3578825 w 3579143"/>
              <a:gd name="connsiteY3" fmla="*/ 1640275 h 3963175"/>
              <a:gd name="connsiteX4" fmla="*/ 3002082 w 3579143"/>
              <a:gd name="connsiteY4" fmla="*/ 3809471 h 3963175"/>
              <a:gd name="connsiteX5" fmla="*/ 2905425 w 3579143"/>
              <a:gd name="connsiteY5" fmla="*/ 3963175 h 3963175"/>
              <a:gd name="connsiteX6" fmla="*/ 0 w 3579143"/>
              <a:gd name="connsiteY6" fmla="*/ 3963175 h 3963175"/>
              <a:gd name="connsiteX7" fmla="*/ 0 w 3579143"/>
              <a:gd name="connsiteY7" fmla="*/ 3175 h 3963175"/>
              <a:gd name="connsiteX0" fmla="*/ 0 w 3579143"/>
              <a:gd name="connsiteY0" fmla="*/ 3175 h 3963175"/>
              <a:gd name="connsiteX1" fmla="*/ 3264200 w 3579143"/>
              <a:gd name="connsiteY1" fmla="*/ 0 h 3963175"/>
              <a:gd name="connsiteX2" fmla="*/ 3323644 w 3579143"/>
              <a:gd name="connsiteY2" fmla="*/ 166544 h 3963175"/>
              <a:gd name="connsiteX3" fmla="*/ 3578825 w 3579143"/>
              <a:gd name="connsiteY3" fmla="*/ 1640275 h 3963175"/>
              <a:gd name="connsiteX4" fmla="*/ 3002082 w 3579143"/>
              <a:gd name="connsiteY4" fmla="*/ 3809471 h 3963175"/>
              <a:gd name="connsiteX5" fmla="*/ 2905425 w 3579143"/>
              <a:gd name="connsiteY5" fmla="*/ 3963175 h 3963175"/>
              <a:gd name="connsiteX6" fmla="*/ 0 w 3579143"/>
              <a:gd name="connsiteY6" fmla="*/ 3963175 h 3963175"/>
              <a:gd name="connsiteX7" fmla="*/ 0 w 3579143"/>
              <a:gd name="connsiteY7" fmla="*/ 3175 h 3963175"/>
              <a:gd name="connsiteX0" fmla="*/ 0 w 3579143"/>
              <a:gd name="connsiteY0" fmla="*/ 3175 h 3963175"/>
              <a:gd name="connsiteX1" fmla="*/ 3264200 w 3579143"/>
              <a:gd name="connsiteY1" fmla="*/ 0 h 3963175"/>
              <a:gd name="connsiteX2" fmla="*/ 3323644 w 3579143"/>
              <a:gd name="connsiteY2" fmla="*/ 166544 h 3963175"/>
              <a:gd name="connsiteX3" fmla="*/ 3578825 w 3579143"/>
              <a:gd name="connsiteY3" fmla="*/ 1640275 h 3963175"/>
              <a:gd name="connsiteX4" fmla="*/ 3002082 w 3579143"/>
              <a:gd name="connsiteY4" fmla="*/ 3809471 h 3963175"/>
              <a:gd name="connsiteX5" fmla="*/ 2905425 w 3579143"/>
              <a:gd name="connsiteY5" fmla="*/ 3963175 h 3963175"/>
              <a:gd name="connsiteX6" fmla="*/ 0 w 3579143"/>
              <a:gd name="connsiteY6" fmla="*/ 3963175 h 3963175"/>
              <a:gd name="connsiteX7" fmla="*/ 0 w 3579143"/>
              <a:gd name="connsiteY7" fmla="*/ 3175 h 3963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579143" h="3963175">
                <a:moveTo>
                  <a:pt x="0" y="3175"/>
                </a:moveTo>
                <a:lnTo>
                  <a:pt x="3264200" y="0"/>
                </a:lnTo>
                <a:cubicBezTo>
                  <a:pt x="3287387" y="61624"/>
                  <a:pt x="3301369" y="106419"/>
                  <a:pt x="3323644" y="166544"/>
                </a:cubicBezTo>
                <a:cubicBezTo>
                  <a:pt x="3491969" y="623544"/>
                  <a:pt x="3568919" y="877546"/>
                  <a:pt x="3578825" y="1640275"/>
                </a:cubicBezTo>
                <a:cubicBezTo>
                  <a:pt x="3588731" y="2403004"/>
                  <a:pt x="3367257" y="3165146"/>
                  <a:pt x="3002082" y="3809471"/>
                </a:cubicBezTo>
                <a:cubicBezTo>
                  <a:pt x="2973457" y="3863246"/>
                  <a:pt x="3011014" y="3800503"/>
                  <a:pt x="2905425" y="3963175"/>
                </a:cubicBezTo>
                <a:lnTo>
                  <a:pt x="0" y="3963175"/>
                </a:lnTo>
                <a:lnTo>
                  <a:pt x="0" y="3175"/>
                </a:lnTo>
                <a:close/>
              </a:path>
            </a:pathLst>
          </a:custGeom>
          <a:noFill/>
          <a:ln>
            <a:noFill/>
          </a:ln>
        </p:spPr>
        <p:txBody>
          <a:bodyPr lIns="720000" tIns="720000" rIns="720000" bIns="720000">
            <a:normAutofit/>
          </a:bodyPr>
          <a:lstStyle>
            <a:lvl1pPr marL="0" indent="0" algn="ctr">
              <a:buNone/>
              <a:defRPr sz="1400" baseline="0">
                <a:solidFill>
                  <a:schemeClr val="bg1"/>
                </a:solidFill>
              </a:defRPr>
            </a:lvl1pPr>
          </a:lstStyle>
          <a:p>
            <a:r>
              <a:rPr lang="en-GB"/>
              <a:t>Click icon to add picture</a:t>
            </a:r>
            <a:endParaRPr lang="de-DE"/>
          </a:p>
        </p:txBody>
      </p:sp>
      <p:sp>
        <p:nvSpPr>
          <p:cNvPr id="12" name="Titel 7"/>
          <p:cNvSpPr>
            <a:spLocks noGrp="1"/>
          </p:cNvSpPr>
          <p:nvPr>
            <p:ph type="title" hasCustomPrompt="1"/>
          </p:nvPr>
        </p:nvSpPr>
        <p:spPr>
          <a:xfrm>
            <a:off x="367575" y="290572"/>
            <a:ext cx="8408850" cy="369332"/>
          </a:xfrm>
        </p:spPr>
        <p:txBody>
          <a:bodyPr/>
          <a:lstStyle/>
          <a:p>
            <a:r>
              <a:rPr lang="en-GB" noProof="0"/>
              <a:t>Click to add headline</a:t>
            </a:r>
          </a:p>
        </p:txBody>
      </p:sp>
      <p:sp>
        <p:nvSpPr>
          <p:cNvPr id="14" name="Inhaltsplatzhalter 11"/>
          <p:cNvSpPr>
            <a:spLocks noGrp="1"/>
          </p:cNvSpPr>
          <p:nvPr>
            <p:ph sz="quarter" idx="14" hasCustomPrompt="1"/>
          </p:nvPr>
        </p:nvSpPr>
        <p:spPr>
          <a:xfrm>
            <a:off x="3848399" y="1198800"/>
            <a:ext cx="4928026" cy="3394800"/>
          </a:xfrm>
        </p:spPr>
        <p:txBody>
          <a:bodyPr/>
          <a:lstStyle>
            <a:lvl1pPr>
              <a:defRPr baseline="0"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en-GB" noProof="0"/>
              <a:t>Click to add text</a:t>
            </a:r>
          </a:p>
        </p:txBody>
      </p:sp>
      <p:pic>
        <p:nvPicPr>
          <p:cNvPr id="13" name="Grafik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443" y="4864131"/>
            <a:ext cx="630270" cy="190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87947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ircle segment_0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eck 8"/>
          <p:cNvSpPr/>
          <p:nvPr userDrawn="1"/>
        </p:nvSpPr>
        <p:spPr>
          <a:xfrm>
            <a:off x="0" y="2196370"/>
            <a:ext cx="9144000" cy="2947130"/>
          </a:xfrm>
          <a:prstGeom prst="rect">
            <a:avLst/>
          </a:prstGeom>
          <a:gradFill>
            <a:gsLst>
              <a:gs pos="0">
                <a:srgbClr val="6699CC">
                  <a:alpha val="40000"/>
                </a:srgbClr>
              </a:gs>
              <a:gs pos="100000">
                <a:srgbClr val="FFFFFF"/>
              </a:gs>
            </a:gsLst>
            <a:lin ang="16200000" scaled="0"/>
          </a:gra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/>
          <a:lstStyle/>
          <a:p>
            <a:pPr algn="ctr"/>
            <a:endParaRPr lang="en-GB" sz="1400" noProof="0">
              <a:solidFill>
                <a:schemeClr val="tx1"/>
              </a:solidFill>
              <a:latin typeface="BISansOpti"/>
            </a:endParaRPr>
          </a:p>
        </p:txBody>
      </p:sp>
      <p:cxnSp>
        <p:nvCxnSpPr>
          <p:cNvPr id="5" name="Gerade Verbindung 4"/>
          <p:cNvCxnSpPr/>
          <p:nvPr userDrawn="1"/>
        </p:nvCxnSpPr>
        <p:spPr>
          <a:xfrm>
            <a:off x="0" y="728590"/>
            <a:ext cx="9144000" cy="0"/>
          </a:xfrm>
          <a:prstGeom prst="line">
            <a:avLst/>
          </a:prstGeom>
          <a:ln w="12700">
            <a:solidFill>
              <a:srgbClr val="00336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4F5901-183E-4A00-9284-9EF186007567}" type="datetime1">
              <a:rPr lang="en-GB" smtClean="0"/>
              <a:t>13/04/2022</a:t>
            </a:fld>
            <a:endParaRPr lang="en-GB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Presentation title, date, author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3B55C4-4F5A-416B-997D-6CE47EB0A94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0" name="Rechteck 12"/>
          <p:cNvSpPr/>
          <p:nvPr userDrawn="1"/>
        </p:nvSpPr>
        <p:spPr>
          <a:xfrm>
            <a:off x="2" y="735013"/>
            <a:ext cx="3672981" cy="3960812"/>
          </a:xfrm>
          <a:custGeom>
            <a:avLst/>
            <a:gdLst/>
            <a:ahLst/>
            <a:cxnLst/>
            <a:rect l="l" t="t" r="r" b="b"/>
            <a:pathLst>
              <a:path w="3672981" h="3960812">
                <a:moveTo>
                  <a:pt x="0" y="0"/>
                </a:moveTo>
                <a:lnTo>
                  <a:pt x="3361658" y="0"/>
                </a:lnTo>
                <a:lnTo>
                  <a:pt x="3412473" y="127738"/>
                </a:lnTo>
                <a:cubicBezTo>
                  <a:pt x="3581102" y="597230"/>
                  <a:pt x="3672981" y="1103310"/>
                  <a:pt x="3672981" y="1630850"/>
                </a:cubicBezTo>
                <a:cubicBezTo>
                  <a:pt x="3672981" y="2378998"/>
                  <a:pt x="3488190" y="3083985"/>
                  <a:pt x="3161761" y="3702659"/>
                </a:cubicBezTo>
                <a:lnTo>
                  <a:pt x="3012298" y="3960812"/>
                </a:lnTo>
                <a:lnTo>
                  <a:pt x="0" y="3960812"/>
                </a:lnTo>
                <a:close/>
              </a:path>
            </a:pathLst>
          </a:custGeom>
          <a:solidFill>
            <a:schemeClr val="accent4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/>
          <a:lstStyle/>
          <a:p>
            <a:pPr algn="ctr"/>
            <a:endParaRPr lang="de-DE" sz="1400" err="1">
              <a:solidFill>
                <a:schemeClr val="tx1"/>
              </a:solidFill>
              <a:latin typeface="BISansOpti"/>
            </a:endParaRPr>
          </a:p>
        </p:txBody>
      </p:sp>
      <p:sp>
        <p:nvSpPr>
          <p:cNvPr id="11" name="Bildplatzhalter 20"/>
          <p:cNvSpPr>
            <a:spLocks noGrp="1"/>
          </p:cNvSpPr>
          <p:nvPr>
            <p:ph type="pic" sz="quarter" idx="13"/>
          </p:nvPr>
        </p:nvSpPr>
        <p:spPr>
          <a:xfrm>
            <a:off x="-2" y="731224"/>
            <a:ext cx="3579143" cy="3963175"/>
          </a:xfrm>
          <a:custGeom>
            <a:avLst/>
            <a:gdLst>
              <a:gd name="connsiteX0" fmla="*/ 0 w 3582000"/>
              <a:gd name="connsiteY0" fmla="*/ 0 h 3960000"/>
              <a:gd name="connsiteX1" fmla="*/ 1791000 w 3582000"/>
              <a:gd name="connsiteY1" fmla="*/ 0 h 3960000"/>
              <a:gd name="connsiteX2" fmla="*/ 3582000 w 3582000"/>
              <a:gd name="connsiteY2" fmla="*/ 1980000 h 3960000"/>
              <a:gd name="connsiteX3" fmla="*/ 1791000 w 3582000"/>
              <a:gd name="connsiteY3" fmla="*/ 3960000 h 3960000"/>
              <a:gd name="connsiteX4" fmla="*/ 0 w 3582000"/>
              <a:gd name="connsiteY4" fmla="*/ 3960000 h 3960000"/>
              <a:gd name="connsiteX5" fmla="*/ 0 w 3582000"/>
              <a:gd name="connsiteY5" fmla="*/ 0 h 3960000"/>
              <a:gd name="connsiteX0" fmla="*/ 0 w 3669107"/>
              <a:gd name="connsiteY0" fmla="*/ 0 h 3960000"/>
              <a:gd name="connsiteX1" fmla="*/ 1791000 w 3669107"/>
              <a:gd name="connsiteY1" fmla="*/ 0 h 3960000"/>
              <a:gd name="connsiteX2" fmla="*/ 3225219 w 3669107"/>
              <a:gd name="connsiteY2" fmla="*/ 807894 h 3960000"/>
              <a:gd name="connsiteX3" fmla="*/ 3582000 w 3669107"/>
              <a:gd name="connsiteY3" fmla="*/ 1980000 h 3960000"/>
              <a:gd name="connsiteX4" fmla="*/ 1791000 w 3669107"/>
              <a:gd name="connsiteY4" fmla="*/ 3960000 h 3960000"/>
              <a:gd name="connsiteX5" fmla="*/ 0 w 3669107"/>
              <a:gd name="connsiteY5" fmla="*/ 3960000 h 3960000"/>
              <a:gd name="connsiteX6" fmla="*/ 0 w 3669107"/>
              <a:gd name="connsiteY6" fmla="*/ 0 h 3960000"/>
              <a:gd name="connsiteX0" fmla="*/ 0 w 3597300"/>
              <a:gd name="connsiteY0" fmla="*/ 0 h 3960000"/>
              <a:gd name="connsiteX1" fmla="*/ 1791000 w 3597300"/>
              <a:gd name="connsiteY1" fmla="*/ 0 h 3960000"/>
              <a:gd name="connsiteX2" fmla="*/ 3225219 w 3597300"/>
              <a:gd name="connsiteY2" fmla="*/ 807894 h 3960000"/>
              <a:gd name="connsiteX3" fmla="*/ 3582000 w 3597300"/>
              <a:gd name="connsiteY3" fmla="*/ 1980000 h 3960000"/>
              <a:gd name="connsiteX4" fmla="*/ 2862382 w 3597300"/>
              <a:gd name="connsiteY4" fmla="*/ 3307821 h 3960000"/>
              <a:gd name="connsiteX5" fmla="*/ 1791000 w 3597300"/>
              <a:gd name="connsiteY5" fmla="*/ 3960000 h 3960000"/>
              <a:gd name="connsiteX6" fmla="*/ 0 w 3597300"/>
              <a:gd name="connsiteY6" fmla="*/ 3960000 h 3960000"/>
              <a:gd name="connsiteX7" fmla="*/ 0 w 3597300"/>
              <a:gd name="connsiteY7" fmla="*/ 0 h 3960000"/>
              <a:gd name="connsiteX0" fmla="*/ 0 w 3597300"/>
              <a:gd name="connsiteY0" fmla="*/ 0 h 3960000"/>
              <a:gd name="connsiteX1" fmla="*/ 3261025 w 3597300"/>
              <a:gd name="connsiteY1" fmla="*/ 3175 h 3960000"/>
              <a:gd name="connsiteX2" fmla="*/ 3225219 w 3597300"/>
              <a:gd name="connsiteY2" fmla="*/ 807894 h 3960000"/>
              <a:gd name="connsiteX3" fmla="*/ 3582000 w 3597300"/>
              <a:gd name="connsiteY3" fmla="*/ 1980000 h 3960000"/>
              <a:gd name="connsiteX4" fmla="*/ 2862382 w 3597300"/>
              <a:gd name="connsiteY4" fmla="*/ 3307821 h 3960000"/>
              <a:gd name="connsiteX5" fmla="*/ 1791000 w 3597300"/>
              <a:gd name="connsiteY5" fmla="*/ 3960000 h 3960000"/>
              <a:gd name="connsiteX6" fmla="*/ 0 w 3597300"/>
              <a:gd name="connsiteY6" fmla="*/ 3960000 h 3960000"/>
              <a:gd name="connsiteX7" fmla="*/ 0 w 3597300"/>
              <a:gd name="connsiteY7" fmla="*/ 0 h 3960000"/>
              <a:gd name="connsiteX0" fmla="*/ 0 w 3597300"/>
              <a:gd name="connsiteY0" fmla="*/ 0 h 3960000"/>
              <a:gd name="connsiteX1" fmla="*/ 3019725 w 3597300"/>
              <a:gd name="connsiteY1" fmla="*/ 282575 h 3960000"/>
              <a:gd name="connsiteX2" fmla="*/ 3225219 w 3597300"/>
              <a:gd name="connsiteY2" fmla="*/ 807894 h 3960000"/>
              <a:gd name="connsiteX3" fmla="*/ 3582000 w 3597300"/>
              <a:gd name="connsiteY3" fmla="*/ 1980000 h 3960000"/>
              <a:gd name="connsiteX4" fmla="*/ 2862382 w 3597300"/>
              <a:gd name="connsiteY4" fmla="*/ 3307821 h 3960000"/>
              <a:gd name="connsiteX5" fmla="*/ 1791000 w 3597300"/>
              <a:gd name="connsiteY5" fmla="*/ 3960000 h 3960000"/>
              <a:gd name="connsiteX6" fmla="*/ 0 w 3597300"/>
              <a:gd name="connsiteY6" fmla="*/ 3960000 h 3960000"/>
              <a:gd name="connsiteX7" fmla="*/ 0 w 3597300"/>
              <a:gd name="connsiteY7" fmla="*/ 0 h 3960000"/>
              <a:gd name="connsiteX0" fmla="*/ 0 w 3597300"/>
              <a:gd name="connsiteY0" fmla="*/ 3175 h 3963175"/>
              <a:gd name="connsiteX1" fmla="*/ 3264200 w 3597300"/>
              <a:gd name="connsiteY1" fmla="*/ 0 h 3963175"/>
              <a:gd name="connsiteX2" fmla="*/ 3225219 w 3597300"/>
              <a:gd name="connsiteY2" fmla="*/ 811069 h 3963175"/>
              <a:gd name="connsiteX3" fmla="*/ 3582000 w 3597300"/>
              <a:gd name="connsiteY3" fmla="*/ 1983175 h 3963175"/>
              <a:gd name="connsiteX4" fmla="*/ 2862382 w 3597300"/>
              <a:gd name="connsiteY4" fmla="*/ 3310996 h 3963175"/>
              <a:gd name="connsiteX5" fmla="*/ 1791000 w 3597300"/>
              <a:gd name="connsiteY5" fmla="*/ 3963175 h 3963175"/>
              <a:gd name="connsiteX6" fmla="*/ 0 w 3597300"/>
              <a:gd name="connsiteY6" fmla="*/ 3963175 h 3963175"/>
              <a:gd name="connsiteX7" fmla="*/ 0 w 3597300"/>
              <a:gd name="connsiteY7" fmla="*/ 3175 h 3963175"/>
              <a:gd name="connsiteX0" fmla="*/ 0 w 3597300"/>
              <a:gd name="connsiteY0" fmla="*/ 3175 h 3963175"/>
              <a:gd name="connsiteX1" fmla="*/ 3264200 w 3597300"/>
              <a:gd name="connsiteY1" fmla="*/ 0 h 3963175"/>
              <a:gd name="connsiteX2" fmla="*/ 3225219 w 3597300"/>
              <a:gd name="connsiteY2" fmla="*/ 811069 h 3963175"/>
              <a:gd name="connsiteX3" fmla="*/ 3582000 w 3597300"/>
              <a:gd name="connsiteY3" fmla="*/ 1983175 h 3963175"/>
              <a:gd name="connsiteX4" fmla="*/ 2862382 w 3597300"/>
              <a:gd name="connsiteY4" fmla="*/ 3310996 h 3963175"/>
              <a:gd name="connsiteX5" fmla="*/ 1791000 w 3597300"/>
              <a:gd name="connsiteY5" fmla="*/ 3963175 h 3963175"/>
              <a:gd name="connsiteX6" fmla="*/ 0 w 3597300"/>
              <a:gd name="connsiteY6" fmla="*/ 3963175 h 3963175"/>
              <a:gd name="connsiteX7" fmla="*/ 0 w 3597300"/>
              <a:gd name="connsiteY7" fmla="*/ 3175 h 3963175"/>
              <a:gd name="connsiteX0" fmla="*/ 0 w 3616616"/>
              <a:gd name="connsiteY0" fmla="*/ 21630 h 3981630"/>
              <a:gd name="connsiteX1" fmla="*/ 3264200 w 3616616"/>
              <a:gd name="connsiteY1" fmla="*/ 18455 h 3981630"/>
              <a:gd name="connsiteX2" fmla="*/ 3323644 w 3616616"/>
              <a:gd name="connsiteY2" fmla="*/ 184999 h 3981630"/>
              <a:gd name="connsiteX3" fmla="*/ 3582000 w 3616616"/>
              <a:gd name="connsiteY3" fmla="*/ 2001630 h 3981630"/>
              <a:gd name="connsiteX4" fmla="*/ 2862382 w 3616616"/>
              <a:gd name="connsiteY4" fmla="*/ 3329451 h 3981630"/>
              <a:gd name="connsiteX5" fmla="*/ 1791000 w 3616616"/>
              <a:gd name="connsiteY5" fmla="*/ 3981630 h 3981630"/>
              <a:gd name="connsiteX6" fmla="*/ 0 w 3616616"/>
              <a:gd name="connsiteY6" fmla="*/ 3981630 h 3981630"/>
              <a:gd name="connsiteX7" fmla="*/ 0 w 3616616"/>
              <a:gd name="connsiteY7" fmla="*/ 21630 h 3981630"/>
              <a:gd name="connsiteX0" fmla="*/ 0 w 3616616"/>
              <a:gd name="connsiteY0" fmla="*/ 3175 h 3963175"/>
              <a:gd name="connsiteX1" fmla="*/ 3264200 w 3616616"/>
              <a:gd name="connsiteY1" fmla="*/ 0 h 3963175"/>
              <a:gd name="connsiteX2" fmla="*/ 3323644 w 3616616"/>
              <a:gd name="connsiteY2" fmla="*/ 166544 h 3963175"/>
              <a:gd name="connsiteX3" fmla="*/ 3582000 w 3616616"/>
              <a:gd name="connsiteY3" fmla="*/ 1983175 h 3963175"/>
              <a:gd name="connsiteX4" fmla="*/ 2862382 w 3616616"/>
              <a:gd name="connsiteY4" fmla="*/ 3310996 h 3963175"/>
              <a:gd name="connsiteX5" fmla="*/ 1791000 w 3616616"/>
              <a:gd name="connsiteY5" fmla="*/ 3963175 h 3963175"/>
              <a:gd name="connsiteX6" fmla="*/ 0 w 3616616"/>
              <a:gd name="connsiteY6" fmla="*/ 3963175 h 3963175"/>
              <a:gd name="connsiteX7" fmla="*/ 0 w 3616616"/>
              <a:gd name="connsiteY7" fmla="*/ 3175 h 3963175"/>
              <a:gd name="connsiteX0" fmla="*/ 0 w 3601265"/>
              <a:gd name="connsiteY0" fmla="*/ 3175 h 3963175"/>
              <a:gd name="connsiteX1" fmla="*/ 3264200 w 3601265"/>
              <a:gd name="connsiteY1" fmla="*/ 0 h 3963175"/>
              <a:gd name="connsiteX2" fmla="*/ 3323644 w 3601265"/>
              <a:gd name="connsiteY2" fmla="*/ 166544 h 3963175"/>
              <a:gd name="connsiteX3" fmla="*/ 3582000 w 3601265"/>
              <a:gd name="connsiteY3" fmla="*/ 1983175 h 3963175"/>
              <a:gd name="connsiteX4" fmla="*/ 2862382 w 3601265"/>
              <a:gd name="connsiteY4" fmla="*/ 3310996 h 3963175"/>
              <a:gd name="connsiteX5" fmla="*/ 1791000 w 3601265"/>
              <a:gd name="connsiteY5" fmla="*/ 3963175 h 3963175"/>
              <a:gd name="connsiteX6" fmla="*/ 0 w 3601265"/>
              <a:gd name="connsiteY6" fmla="*/ 3963175 h 3963175"/>
              <a:gd name="connsiteX7" fmla="*/ 0 w 3601265"/>
              <a:gd name="connsiteY7" fmla="*/ 3175 h 3963175"/>
              <a:gd name="connsiteX0" fmla="*/ 0 w 3364734"/>
              <a:gd name="connsiteY0" fmla="*/ 3175 h 3963175"/>
              <a:gd name="connsiteX1" fmla="*/ 3264200 w 3364734"/>
              <a:gd name="connsiteY1" fmla="*/ 0 h 3963175"/>
              <a:gd name="connsiteX2" fmla="*/ 3323644 w 3364734"/>
              <a:gd name="connsiteY2" fmla="*/ 166544 h 3963175"/>
              <a:gd name="connsiteX3" fmla="*/ 3016850 w 3364734"/>
              <a:gd name="connsiteY3" fmla="*/ 1614875 h 3963175"/>
              <a:gd name="connsiteX4" fmla="*/ 2862382 w 3364734"/>
              <a:gd name="connsiteY4" fmla="*/ 3310996 h 3963175"/>
              <a:gd name="connsiteX5" fmla="*/ 1791000 w 3364734"/>
              <a:gd name="connsiteY5" fmla="*/ 3963175 h 3963175"/>
              <a:gd name="connsiteX6" fmla="*/ 0 w 3364734"/>
              <a:gd name="connsiteY6" fmla="*/ 3963175 h 3963175"/>
              <a:gd name="connsiteX7" fmla="*/ 0 w 3364734"/>
              <a:gd name="connsiteY7" fmla="*/ 3175 h 3963175"/>
              <a:gd name="connsiteX0" fmla="*/ 0 w 3598344"/>
              <a:gd name="connsiteY0" fmla="*/ 3175 h 3963175"/>
              <a:gd name="connsiteX1" fmla="*/ 3264200 w 3598344"/>
              <a:gd name="connsiteY1" fmla="*/ 0 h 3963175"/>
              <a:gd name="connsiteX2" fmla="*/ 3323644 w 3598344"/>
              <a:gd name="connsiteY2" fmla="*/ 166544 h 3963175"/>
              <a:gd name="connsiteX3" fmla="*/ 3578825 w 3598344"/>
              <a:gd name="connsiteY3" fmla="*/ 1640275 h 3963175"/>
              <a:gd name="connsiteX4" fmla="*/ 2862382 w 3598344"/>
              <a:gd name="connsiteY4" fmla="*/ 3310996 h 3963175"/>
              <a:gd name="connsiteX5" fmla="*/ 1791000 w 3598344"/>
              <a:gd name="connsiteY5" fmla="*/ 3963175 h 3963175"/>
              <a:gd name="connsiteX6" fmla="*/ 0 w 3598344"/>
              <a:gd name="connsiteY6" fmla="*/ 3963175 h 3963175"/>
              <a:gd name="connsiteX7" fmla="*/ 0 w 3598344"/>
              <a:gd name="connsiteY7" fmla="*/ 3175 h 3963175"/>
              <a:gd name="connsiteX0" fmla="*/ 0 w 3612056"/>
              <a:gd name="connsiteY0" fmla="*/ 3175 h 3963175"/>
              <a:gd name="connsiteX1" fmla="*/ 3264200 w 3612056"/>
              <a:gd name="connsiteY1" fmla="*/ 0 h 3963175"/>
              <a:gd name="connsiteX2" fmla="*/ 3323644 w 3612056"/>
              <a:gd name="connsiteY2" fmla="*/ 166544 h 3963175"/>
              <a:gd name="connsiteX3" fmla="*/ 3578825 w 3612056"/>
              <a:gd name="connsiteY3" fmla="*/ 1640275 h 3963175"/>
              <a:gd name="connsiteX4" fmla="*/ 2862382 w 3612056"/>
              <a:gd name="connsiteY4" fmla="*/ 3310996 h 3963175"/>
              <a:gd name="connsiteX5" fmla="*/ 1791000 w 3612056"/>
              <a:gd name="connsiteY5" fmla="*/ 3963175 h 3963175"/>
              <a:gd name="connsiteX6" fmla="*/ 0 w 3612056"/>
              <a:gd name="connsiteY6" fmla="*/ 3963175 h 3963175"/>
              <a:gd name="connsiteX7" fmla="*/ 0 w 3612056"/>
              <a:gd name="connsiteY7" fmla="*/ 3175 h 3963175"/>
              <a:gd name="connsiteX0" fmla="*/ 0 w 3635528"/>
              <a:gd name="connsiteY0" fmla="*/ 3175 h 3963175"/>
              <a:gd name="connsiteX1" fmla="*/ 3264200 w 3635528"/>
              <a:gd name="connsiteY1" fmla="*/ 0 h 3963175"/>
              <a:gd name="connsiteX2" fmla="*/ 3323644 w 3635528"/>
              <a:gd name="connsiteY2" fmla="*/ 166544 h 3963175"/>
              <a:gd name="connsiteX3" fmla="*/ 3578825 w 3635528"/>
              <a:gd name="connsiteY3" fmla="*/ 1640275 h 3963175"/>
              <a:gd name="connsiteX4" fmla="*/ 2862382 w 3635528"/>
              <a:gd name="connsiteY4" fmla="*/ 3310996 h 3963175"/>
              <a:gd name="connsiteX5" fmla="*/ 1791000 w 3635528"/>
              <a:gd name="connsiteY5" fmla="*/ 3963175 h 3963175"/>
              <a:gd name="connsiteX6" fmla="*/ 0 w 3635528"/>
              <a:gd name="connsiteY6" fmla="*/ 3963175 h 3963175"/>
              <a:gd name="connsiteX7" fmla="*/ 0 w 3635528"/>
              <a:gd name="connsiteY7" fmla="*/ 3175 h 3963175"/>
              <a:gd name="connsiteX0" fmla="*/ 0 w 3578828"/>
              <a:gd name="connsiteY0" fmla="*/ 3175 h 3963175"/>
              <a:gd name="connsiteX1" fmla="*/ 3264200 w 3578828"/>
              <a:gd name="connsiteY1" fmla="*/ 0 h 3963175"/>
              <a:gd name="connsiteX2" fmla="*/ 3323644 w 3578828"/>
              <a:gd name="connsiteY2" fmla="*/ 166544 h 3963175"/>
              <a:gd name="connsiteX3" fmla="*/ 3578825 w 3578828"/>
              <a:gd name="connsiteY3" fmla="*/ 1640275 h 3963175"/>
              <a:gd name="connsiteX4" fmla="*/ 2862382 w 3578828"/>
              <a:gd name="connsiteY4" fmla="*/ 3310996 h 3963175"/>
              <a:gd name="connsiteX5" fmla="*/ 1791000 w 3578828"/>
              <a:gd name="connsiteY5" fmla="*/ 3963175 h 3963175"/>
              <a:gd name="connsiteX6" fmla="*/ 0 w 3578828"/>
              <a:gd name="connsiteY6" fmla="*/ 3963175 h 3963175"/>
              <a:gd name="connsiteX7" fmla="*/ 0 w 3578828"/>
              <a:gd name="connsiteY7" fmla="*/ 3175 h 3963175"/>
              <a:gd name="connsiteX0" fmla="*/ 0 w 3578942"/>
              <a:gd name="connsiteY0" fmla="*/ 3175 h 3963175"/>
              <a:gd name="connsiteX1" fmla="*/ 3264200 w 3578942"/>
              <a:gd name="connsiteY1" fmla="*/ 0 h 3963175"/>
              <a:gd name="connsiteX2" fmla="*/ 3323644 w 3578942"/>
              <a:gd name="connsiteY2" fmla="*/ 166544 h 3963175"/>
              <a:gd name="connsiteX3" fmla="*/ 3578825 w 3578942"/>
              <a:gd name="connsiteY3" fmla="*/ 1640275 h 3963175"/>
              <a:gd name="connsiteX4" fmla="*/ 2862382 w 3578942"/>
              <a:gd name="connsiteY4" fmla="*/ 3310996 h 3963175"/>
              <a:gd name="connsiteX5" fmla="*/ 1791000 w 3578942"/>
              <a:gd name="connsiteY5" fmla="*/ 3963175 h 3963175"/>
              <a:gd name="connsiteX6" fmla="*/ 0 w 3578942"/>
              <a:gd name="connsiteY6" fmla="*/ 3963175 h 3963175"/>
              <a:gd name="connsiteX7" fmla="*/ 0 w 3578942"/>
              <a:gd name="connsiteY7" fmla="*/ 3175 h 3963175"/>
              <a:gd name="connsiteX0" fmla="*/ 0 w 3578942"/>
              <a:gd name="connsiteY0" fmla="*/ 3175 h 3963175"/>
              <a:gd name="connsiteX1" fmla="*/ 3264200 w 3578942"/>
              <a:gd name="connsiteY1" fmla="*/ 0 h 3963175"/>
              <a:gd name="connsiteX2" fmla="*/ 3323644 w 3578942"/>
              <a:gd name="connsiteY2" fmla="*/ 166544 h 3963175"/>
              <a:gd name="connsiteX3" fmla="*/ 3578825 w 3578942"/>
              <a:gd name="connsiteY3" fmla="*/ 1640275 h 3963175"/>
              <a:gd name="connsiteX4" fmla="*/ 2862382 w 3578942"/>
              <a:gd name="connsiteY4" fmla="*/ 3310996 h 3963175"/>
              <a:gd name="connsiteX5" fmla="*/ 1791000 w 3578942"/>
              <a:gd name="connsiteY5" fmla="*/ 3963175 h 3963175"/>
              <a:gd name="connsiteX6" fmla="*/ 0 w 3578942"/>
              <a:gd name="connsiteY6" fmla="*/ 3963175 h 3963175"/>
              <a:gd name="connsiteX7" fmla="*/ 0 w 3578942"/>
              <a:gd name="connsiteY7" fmla="*/ 3175 h 3963175"/>
              <a:gd name="connsiteX0" fmla="*/ 0 w 3590408"/>
              <a:gd name="connsiteY0" fmla="*/ 3175 h 3974831"/>
              <a:gd name="connsiteX1" fmla="*/ 3264200 w 3590408"/>
              <a:gd name="connsiteY1" fmla="*/ 0 h 3974831"/>
              <a:gd name="connsiteX2" fmla="*/ 3323644 w 3590408"/>
              <a:gd name="connsiteY2" fmla="*/ 166544 h 3974831"/>
              <a:gd name="connsiteX3" fmla="*/ 3578825 w 3590408"/>
              <a:gd name="connsiteY3" fmla="*/ 1640275 h 3974831"/>
              <a:gd name="connsiteX4" fmla="*/ 3002082 w 3590408"/>
              <a:gd name="connsiteY4" fmla="*/ 3809471 h 3974831"/>
              <a:gd name="connsiteX5" fmla="*/ 1791000 w 3590408"/>
              <a:gd name="connsiteY5" fmla="*/ 3963175 h 3974831"/>
              <a:gd name="connsiteX6" fmla="*/ 0 w 3590408"/>
              <a:gd name="connsiteY6" fmla="*/ 3963175 h 3974831"/>
              <a:gd name="connsiteX7" fmla="*/ 0 w 3590408"/>
              <a:gd name="connsiteY7" fmla="*/ 3175 h 3974831"/>
              <a:gd name="connsiteX0" fmla="*/ 0 w 3590408"/>
              <a:gd name="connsiteY0" fmla="*/ 3175 h 3974831"/>
              <a:gd name="connsiteX1" fmla="*/ 3264200 w 3590408"/>
              <a:gd name="connsiteY1" fmla="*/ 0 h 3974831"/>
              <a:gd name="connsiteX2" fmla="*/ 3323644 w 3590408"/>
              <a:gd name="connsiteY2" fmla="*/ 166544 h 3974831"/>
              <a:gd name="connsiteX3" fmla="*/ 3578825 w 3590408"/>
              <a:gd name="connsiteY3" fmla="*/ 1640275 h 3974831"/>
              <a:gd name="connsiteX4" fmla="*/ 3002082 w 3590408"/>
              <a:gd name="connsiteY4" fmla="*/ 3809471 h 3974831"/>
              <a:gd name="connsiteX5" fmla="*/ 1791000 w 3590408"/>
              <a:gd name="connsiteY5" fmla="*/ 3963175 h 3974831"/>
              <a:gd name="connsiteX6" fmla="*/ 0 w 3590408"/>
              <a:gd name="connsiteY6" fmla="*/ 3963175 h 3974831"/>
              <a:gd name="connsiteX7" fmla="*/ 0 w 3590408"/>
              <a:gd name="connsiteY7" fmla="*/ 3175 h 3974831"/>
              <a:gd name="connsiteX0" fmla="*/ 0 w 3590408"/>
              <a:gd name="connsiteY0" fmla="*/ 3175 h 3975950"/>
              <a:gd name="connsiteX1" fmla="*/ 3264200 w 3590408"/>
              <a:gd name="connsiteY1" fmla="*/ 0 h 3975950"/>
              <a:gd name="connsiteX2" fmla="*/ 3323644 w 3590408"/>
              <a:gd name="connsiteY2" fmla="*/ 166544 h 3975950"/>
              <a:gd name="connsiteX3" fmla="*/ 3578825 w 3590408"/>
              <a:gd name="connsiteY3" fmla="*/ 1640275 h 3975950"/>
              <a:gd name="connsiteX4" fmla="*/ 3002082 w 3590408"/>
              <a:gd name="connsiteY4" fmla="*/ 3809471 h 3975950"/>
              <a:gd name="connsiteX5" fmla="*/ 2908600 w 3590408"/>
              <a:gd name="connsiteY5" fmla="*/ 3966350 h 3975950"/>
              <a:gd name="connsiteX6" fmla="*/ 0 w 3590408"/>
              <a:gd name="connsiteY6" fmla="*/ 3963175 h 3975950"/>
              <a:gd name="connsiteX7" fmla="*/ 0 w 3590408"/>
              <a:gd name="connsiteY7" fmla="*/ 3175 h 3975950"/>
              <a:gd name="connsiteX0" fmla="*/ 0 w 3590408"/>
              <a:gd name="connsiteY0" fmla="*/ 3175 h 3966350"/>
              <a:gd name="connsiteX1" fmla="*/ 3264200 w 3590408"/>
              <a:gd name="connsiteY1" fmla="*/ 0 h 3966350"/>
              <a:gd name="connsiteX2" fmla="*/ 3323644 w 3590408"/>
              <a:gd name="connsiteY2" fmla="*/ 166544 h 3966350"/>
              <a:gd name="connsiteX3" fmla="*/ 3578825 w 3590408"/>
              <a:gd name="connsiteY3" fmla="*/ 1640275 h 3966350"/>
              <a:gd name="connsiteX4" fmla="*/ 3002082 w 3590408"/>
              <a:gd name="connsiteY4" fmla="*/ 3809471 h 3966350"/>
              <a:gd name="connsiteX5" fmla="*/ 2908600 w 3590408"/>
              <a:gd name="connsiteY5" fmla="*/ 3966350 h 3966350"/>
              <a:gd name="connsiteX6" fmla="*/ 0 w 3590408"/>
              <a:gd name="connsiteY6" fmla="*/ 3963175 h 3966350"/>
              <a:gd name="connsiteX7" fmla="*/ 0 w 3590408"/>
              <a:gd name="connsiteY7" fmla="*/ 3175 h 3966350"/>
              <a:gd name="connsiteX0" fmla="*/ 0 w 3590408"/>
              <a:gd name="connsiteY0" fmla="*/ 3175 h 3966350"/>
              <a:gd name="connsiteX1" fmla="*/ 3264200 w 3590408"/>
              <a:gd name="connsiteY1" fmla="*/ 0 h 3966350"/>
              <a:gd name="connsiteX2" fmla="*/ 3323644 w 3590408"/>
              <a:gd name="connsiteY2" fmla="*/ 166544 h 3966350"/>
              <a:gd name="connsiteX3" fmla="*/ 3578825 w 3590408"/>
              <a:gd name="connsiteY3" fmla="*/ 1640275 h 3966350"/>
              <a:gd name="connsiteX4" fmla="*/ 3002082 w 3590408"/>
              <a:gd name="connsiteY4" fmla="*/ 3809471 h 3966350"/>
              <a:gd name="connsiteX5" fmla="*/ 2908600 w 3590408"/>
              <a:gd name="connsiteY5" fmla="*/ 3966350 h 3966350"/>
              <a:gd name="connsiteX6" fmla="*/ 0 w 3590408"/>
              <a:gd name="connsiteY6" fmla="*/ 3963175 h 3966350"/>
              <a:gd name="connsiteX7" fmla="*/ 0 w 3590408"/>
              <a:gd name="connsiteY7" fmla="*/ 3175 h 3966350"/>
              <a:gd name="connsiteX0" fmla="*/ 0 w 3590408"/>
              <a:gd name="connsiteY0" fmla="*/ 3175 h 3966350"/>
              <a:gd name="connsiteX1" fmla="*/ 3264200 w 3590408"/>
              <a:gd name="connsiteY1" fmla="*/ 0 h 3966350"/>
              <a:gd name="connsiteX2" fmla="*/ 3323644 w 3590408"/>
              <a:gd name="connsiteY2" fmla="*/ 166544 h 3966350"/>
              <a:gd name="connsiteX3" fmla="*/ 3578825 w 3590408"/>
              <a:gd name="connsiteY3" fmla="*/ 1640275 h 3966350"/>
              <a:gd name="connsiteX4" fmla="*/ 3002082 w 3590408"/>
              <a:gd name="connsiteY4" fmla="*/ 3809471 h 3966350"/>
              <a:gd name="connsiteX5" fmla="*/ 2908600 w 3590408"/>
              <a:gd name="connsiteY5" fmla="*/ 3966350 h 3966350"/>
              <a:gd name="connsiteX6" fmla="*/ 0 w 3590408"/>
              <a:gd name="connsiteY6" fmla="*/ 3963175 h 3966350"/>
              <a:gd name="connsiteX7" fmla="*/ 0 w 3590408"/>
              <a:gd name="connsiteY7" fmla="*/ 3175 h 3966350"/>
              <a:gd name="connsiteX0" fmla="*/ 0 w 3580367"/>
              <a:gd name="connsiteY0" fmla="*/ 3175 h 3966350"/>
              <a:gd name="connsiteX1" fmla="*/ 3264200 w 3580367"/>
              <a:gd name="connsiteY1" fmla="*/ 0 h 3966350"/>
              <a:gd name="connsiteX2" fmla="*/ 3323644 w 3580367"/>
              <a:gd name="connsiteY2" fmla="*/ 166544 h 3966350"/>
              <a:gd name="connsiteX3" fmla="*/ 3578825 w 3580367"/>
              <a:gd name="connsiteY3" fmla="*/ 1640275 h 3966350"/>
              <a:gd name="connsiteX4" fmla="*/ 3002082 w 3580367"/>
              <a:gd name="connsiteY4" fmla="*/ 3809471 h 3966350"/>
              <a:gd name="connsiteX5" fmla="*/ 2908600 w 3580367"/>
              <a:gd name="connsiteY5" fmla="*/ 3966350 h 3966350"/>
              <a:gd name="connsiteX6" fmla="*/ 0 w 3580367"/>
              <a:gd name="connsiteY6" fmla="*/ 3963175 h 3966350"/>
              <a:gd name="connsiteX7" fmla="*/ 0 w 3580367"/>
              <a:gd name="connsiteY7" fmla="*/ 3175 h 3966350"/>
              <a:gd name="connsiteX0" fmla="*/ 0 w 3578976"/>
              <a:gd name="connsiteY0" fmla="*/ 3175 h 3966350"/>
              <a:gd name="connsiteX1" fmla="*/ 3264200 w 3578976"/>
              <a:gd name="connsiteY1" fmla="*/ 0 h 3966350"/>
              <a:gd name="connsiteX2" fmla="*/ 3323644 w 3578976"/>
              <a:gd name="connsiteY2" fmla="*/ 166544 h 3966350"/>
              <a:gd name="connsiteX3" fmla="*/ 3578825 w 3578976"/>
              <a:gd name="connsiteY3" fmla="*/ 1640275 h 3966350"/>
              <a:gd name="connsiteX4" fmla="*/ 3002082 w 3578976"/>
              <a:gd name="connsiteY4" fmla="*/ 3809471 h 3966350"/>
              <a:gd name="connsiteX5" fmla="*/ 2908600 w 3578976"/>
              <a:gd name="connsiteY5" fmla="*/ 3966350 h 3966350"/>
              <a:gd name="connsiteX6" fmla="*/ 0 w 3578976"/>
              <a:gd name="connsiteY6" fmla="*/ 3963175 h 3966350"/>
              <a:gd name="connsiteX7" fmla="*/ 0 w 3578976"/>
              <a:gd name="connsiteY7" fmla="*/ 3175 h 3966350"/>
              <a:gd name="connsiteX0" fmla="*/ 0 w 3579143"/>
              <a:gd name="connsiteY0" fmla="*/ 3175 h 3966350"/>
              <a:gd name="connsiteX1" fmla="*/ 3264200 w 3579143"/>
              <a:gd name="connsiteY1" fmla="*/ 0 h 3966350"/>
              <a:gd name="connsiteX2" fmla="*/ 3323644 w 3579143"/>
              <a:gd name="connsiteY2" fmla="*/ 166544 h 3966350"/>
              <a:gd name="connsiteX3" fmla="*/ 3578825 w 3579143"/>
              <a:gd name="connsiteY3" fmla="*/ 1640275 h 3966350"/>
              <a:gd name="connsiteX4" fmla="*/ 3002082 w 3579143"/>
              <a:gd name="connsiteY4" fmla="*/ 3809471 h 3966350"/>
              <a:gd name="connsiteX5" fmla="*/ 2908600 w 3579143"/>
              <a:gd name="connsiteY5" fmla="*/ 3966350 h 3966350"/>
              <a:gd name="connsiteX6" fmla="*/ 0 w 3579143"/>
              <a:gd name="connsiteY6" fmla="*/ 3963175 h 3966350"/>
              <a:gd name="connsiteX7" fmla="*/ 0 w 3579143"/>
              <a:gd name="connsiteY7" fmla="*/ 3175 h 3966350"/>
              <a:gd name="connsiteX0" fmla="*/ 0 w 3579143"/>
              <a:gd name="connsiteY0" fmla="*/ 3175 h 4131450"/>
              <a:gd name="connsiteX1" fmla="*/ 3264200 w 3579143"/>
              <a:gd name="connsiteY1" fmla="*/ 0 h 4131450"/>
              <a:gd name="connsiteX2" fmla="*/ 3323644 w 3579143"/>
              <a:gd name="connsiteY2" fmla="*/ 166544 h 4131450"/>
              <a:gd name="connsiteX3" fmla="*/ 3578825 w 3579143"/>
              <a:gd name="connsiteY3" fmla="*/ 1640275 h 4131450"/>
              <a:gd name="connsiteX4" fmla="*/ 3002082 w 3579143"/>
              <a:gd name="connsiteY4" fmla="*/ 3809471 h 4131450"/>
              <a:gd name="connsiteX5" fmla="*/ 3159425 w 3579143"/>
              <a:gd name="connsiteY5" fmla="*/ 4131450 h 4131450"/>
              <a:gd name="connsiteX6" fmla="*/ 0 w 3579143"/>
              <a:gd name="connsiteY6" fmla="*/ 3963175 h 4131450"/>
              <a:gd name="connsiteX7" fmla="*/ 0 w 3579143"/>
              <a:gd name="connsiteY7" fmla="*/ 3175 h 4131450"/>
              <a:gd name="connsiteX0" fmla="*/ 0 w 3579143"/>
              <a:gd name="connsiteY0" fmla="*/ 3175 h 3963175"/>
              <a:gd name="connsiteX1" fmla="*/ 3264200 w 3579143"/>
              <a:gd name="connsiteY1" fmla="*/ 0 h 3963175"/>
              <a:gd name="connsiteX2" fmla="*/ 3323644 w 3579143"/>
              <a:gd name="connsiteY2" fmla="*/ 166544 h 3963175"/>
              <a:gd name="connsiteX3" fmla="*/ 3578825 w 3579143"/>
              <a:gd name="connsiteY3" fmla="*/ 1640275 h 3963175"/>
              <a:gd name="connsiteX4" fmla="*/ 3002082 w 3579143"/>
              <a:gd name="connsiteY4" fmla="*/ 3809471 h 3963175"/>
              <a:gd name="connsiteX5" fmla="*/ 2905425 w 3579143"/>
              <a:gd name="connsiteY5" fmla="*/ 3963175 h 3963175"/>
              <a:gd name="connsiteX6" fmla="*/ 0 w 3579143"/>
              <a:gd name="connsiteY6" fmla="*/ 3963175 h 3963175"/>
              <a:gd name="connsiteX7" fmla="*/ 0 w 3579143"/>
              <a:gd name="connsiteY7" fmla="*/ 3175 h 3963175"/>
              <a:gd name="connsiteX0" fmla="*/ 0 w 3579143"/>
              <a:gd name="connsiteY0" fmla="*/ 3175 h 3963175"/>
              <a:gd name="connsiteX1" fmla="*/ 3264200 w 3579143"/>
              <a:gd name="connsiteY1" fmla="*/ 0 h 3963175"/>
              <a:gd name="connsiteX2" fmla="*/ 3323644 w 3579143"/>
              <a:gd name="connsiteY2" fmla="*/ 166544 h 3963175"/>
              <a:gd name="connsiteX3" fmla="*/ 3578825 w 3579143"/>
              <a:gd name="connsiteY3" fmla="*/ 1640275 h 3963175"/>
              <a:gd name="connsiteX4" fmla="*/ 3002082 w 3579143"/>
              <a:gd name="connsiteY4" fmla="*/ 3809471 h 3963175"/>
              <a:gd name="connsiteX5" fmla="*/ 2905425 w 3579143"/>
              <a:gd name="connsiteY5" fmla="*/ 3963175 h 3963175"/>
              <a:gd name="connsiteX6" fmla="*/ 0 w 3579143"/>
              <a:gd name="connsiteY6" fmla="*/ 3963175 h 3963175"/>
              <a:gd name="connsiteX7" fmla="*/ 0 w 3579143"/>
              <a:gd name="connsiteY7" fmla="*/ 3175 h 3963175"/>
              <a:gd name="connsiteX0" fmla="*/ 0 w 3579143"/>
              <a:gd name="connsiteY0" fmla="*/ 3175 h 3963175"/>
              <a:gd name="connsiteX1" fmla="*/ 3264200 w 3579143"/>
              <a:gd name="connsiteY1" fmla="*/ 0 h 3963175"/>
              <a:gd name="connsiteX2" fmla="*/ 3323644 w 3579143"/>
              <a:gd name="connsiteY2" fmla="*/ 166544 h 3963175"/>
              <a:gd name="connsiteX3" fmla="*/ 3578825 w 3579143"/>
              <a:gd name="connsiteY3" fmla="*/ 1640275 h 3963175"/>
              <a:gd name="connsiteX4" fmla="*/ 3002082 w 3579143"/>
              <a:gd name="connsiteY4" fmla="*/ 3809471 h 3963175"/>
              <a:gd name="connsiteX5" fmla="*/ 2905425 w 3579143"/>
              <a:gd name="connsiteY5" fmla="*/ 3963175 h 3963175"/>
              <a:gd name="connsiteX6" fmla="*/ 0 w 3579143"/>
              <a:gd name="connsiteY6" fmla="*/ 3963175 h 3963175"/>
              <a:gd name="connsiteX7" fmla="*/ 0 w 3579143"/>
              <a:gd name="connsiteY7" fmla="*/ 3175 h 3963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579143" h="3963175">
                <a:moveTo>
                  <a:pt x="0" y="3175"/>
                </a:moveTo>
                <a:lnTo>
                  <a:pt x="3264200" y="0"/>
                </a:lnTo>
                <a:cubicBezTo>
                  <a:pt x="3287387" y="61624"/>
                  <a:pt x="3301369" y="106419"/>
                  <a:pt x="3323644" y="166544"/>
                </a:cubicBezTo>
                <a:cubicBezTo>
                  <a:pt x="3491969" y="623544"/>
                  <a:pt x="3568919" y="877546"/>
                  <a:pt x="3578825" y="1640275"/>
                </a:cubicBezTo>
                <a:cubicBezTo>
                  <a:pt x="3588731" y="2403004"/>
                  <a:pt x="3367257" y="3165146"/>
                  <a:pt x="3002082" y="3809471"/>
                </a:cubicBezTo>
                <a:cubicBezTo>
                  <a:pt x="2973457" y="3863246"/>
                  <a:pt x="3011014" y="3800503"/>
                  <a:pt x="2905425" y="3963175"/>
                </a:cubicBezTo>
                <a:lnTo>
                  <a:pt x="0" y="3963175"/>
                </a:lnTo>
                <a:lnTo>
                  <a:pt x="0" y="3175"/>
                </a:lnTo>
                <a:close/>
              </a:path>
            </a:pathLst>
          </a:custGeom>
          <a:noFill/>
          <a:ln>
            <a:noFill/>
          </a:ln>
        </p:spPr>
        <p:txBody>
          <a:bodyPr lIns="720000" tIns="720000" rIns="720000" bIns="720000">
            <a:normAutofit/>
          </a:bodyPr>
          <a:lstStyle>
            <a:lvl1pPr marL="0" indent="0" algn="ctr">
              <a:buNone/>
              <a:defRPr sz="1400" baseline="0">
                <a:solidFill>
                  <a:schemeClr val="bg1"/>
                </a:solidFill>
              </a:defRPr>
            </a:lvl1pPr>
          </a:lstStyle>
          <a:p>
            <a:r>
              <a:rPr lang="en-GB"/>
              <a:t>Click icon to add picture</a:t>
            </a:r>
            <a:endParaRPr lang="de-DE"/>
          </a:p>
        </p:txBody>
      </p:sp>
      <p:sp>
        <p:nvSpPr>
          <p:cNvPr id="12" name="Titel 7"/>
          <p:cNvSpPr>
            <a:spLocks noGrp="1"/>
          </p:cNvSpPr>
          <p:nvPr>
            <p:ph type="title" hasCustomPrompt="1"/>
          </p:nvPr>
        </p:nvSpPr>
        <p:spPr>
          <a:xfrm>
            <a:off x="367575" y="290572"/>
            <a:ext cx="8408850" cy="369332"/>
          </a:xfrm>
        </p:spPr>
        <p:txBody>
          <a:bodyPr/>
          <a:lstStyle/>
          <a:p>
            <a:r>
              <a:rPr lang="en-GB" noProof="0"/>
              <a:t>Click to add headline</a:t>
            </a:r>
          </a:p>
        </p:txBody>
      </p:sp>
      <p:sp>
        <p:nvSpPr>
          <p:cNvPr id="14" name="Inhaltsplatzhalter 11"/>
          <p:cNvSpPr>
            <a:spLocks noGrp="1"/>
          </p:cNvSpPr>
          <p:nvPr>
            <p:ph sz="quarter" idx="14" hasCustomPrompt="1"/>
          </p:nvPr>
        </p:nvSpPr>
        <p:spPr>
          <a:xfrm>
            <a:off x="3848399" y="1198800"/>
            <a:ext cx="4928026" cy="3394800"/>
          </a:xfrm>
        </p:spPr>
        <p:txBody>
          <a:bodyPr/>
          <a:lstStyle>
            <a:lvl1pPr>
              <a:defRPr baseline="0"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en-GB" noProof="0"/>
              <a:t>Click to add text</a:t>
            </a:r>
          </a:p>
        </p:txBody>
      </p:sp>
      <p:pic>
        <p:nvPicPr>
          <p:cNvPr id="13" name="Grafik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443" y="4864131"/>
            <a:ext cx="630270" cy="190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1171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ircle segment_0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eck 8"/>
          <p:cNvSpPr/>
          <p:nvPr userDrawn="1"/>
        </p:nvSpPr>
        <p:spPr>
          <a:xfrm>
            <a:off x="0" y="2196370"/>
            <a:ext cx="9144000" cy="2947130"/>
          </a:xfrm>
          <a:prstGeom prst="rect">
            <a:avLst/>
          </a:prstGeom>
          <a:gradFill>
            <a:gsLst>
              <a:gs pos="0">
                <a:srgbClr val="6699CC">
                  <a:alpha val="40000"/>
                </a:srgbClr>
              </a:gs>
              <a:gs pos="100000">
                <a:srgbClr val="FFFFFF"/>
              </a:gs>
            </a:gsLst>
            <a:lin ang="16200000" scaled="0"/>
          </a:gra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/>
          <a:lstStyle/>
          <a:p>
            <a:pPr algn="ctr"/>
            <a:endParaRPr lang="en-GB" sz="1400" noProof="0">
              <a:solidFill>
                <a:schemeClr val="tx1"/>
              </a:solidFill>
              <a:latin typeface="BISansOpti"/>
            </a:endParaRPr>
          </a:p>
        </p:txBody>
      </p:sp>
      <p:cxnSp>
        <p:nvCxnSpPr>
          <p:cNvPr id="5" name="Gerade Verbindung 4"/>
          <p:cNvCxnSpPr/>
          <p:nvPr userDrawn="1"/>
        </p:nvCxnSpPr>
        <p:spPr>
          <a:xfrm>
            <a:off x="0" y="728590"/>
            <a:ext cx="9144000" cy="0"/>
          </a:xfrm>
          <a:prstGeom prst="line">
            <a:avLst/>
          </a:prstGeom>
          <a:ln w="12700">
            <a:solidFill>
              <a:srgbClr val="00336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4F5901-183E-4A00-9284-9EF186007567}" type="datetime1">
              <a:rPr lang="en-GB" smtClean="0"/>
              <a:t>13/04/2022</a:t>
            </a:fld>
            <a:endParaRPr lang="en-GB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Presentation title, date, author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3B55C4-4F5A-416B-997D-6CE47EB0A94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0" name="Rechteck 12"/>
          <p:cNvSpPr/>
          <p:nvPr userDrawn="1"/>
        </p:nvSpPr>
        <p:spPr>
          <a:xfrm>
            <a:off x="2" y="735013"/>
            <a:ext cx="3672981" cy="3960812"/>
          </a:xfrm>
          <a:custGeom>
            <a:avLst/>
            <a:gdLst/>
            <a:ahLst/>
            <a:cxnLst/>
            <a:rect l="l" t="t" r="r" b="b"/>
            <a:pathLst>
              <a:path w="3672981" h="3960812">
                <a:moveTo>
                  <a:pt x="0" y="0"/>
                </a:moveTo>
                <a:lnTo>
                  <a:pt x="3361658" y="0"/>
                </a:lnTo>
                <a:lnTo>
                  <a:pt x="3412473" y="127738"/>
                </a:lnTo>
                <a:cubicBezTo>
                  <a:pt x="3581102" y="597230"/>
                  <a:pt x="3672981" y="1103310"/>
                  <a:pt x="3672981" y="1630850"/>
                </a:cubicBezTo>
                <a:cubicBezTo>
                  <a:pt x="3672981" y="2378998"/>
                  <a:pt x="3488190" y="3083985"/>
                  <a:pt x="3161761" y="3702659"/>
                </a:cubicBezTo>
                <a:lnTo>
                  <a:pt x="3012298" y="3960812"/>
                </a:lnTo>
                <a:lnTo>
                  <a:pt x="0" y="3960812"/>
                </a:lnTo>
                <a:close/>
              </a:path>
            </a:pathLst>
          </a:custGeom>
          <a:solidFill>
            <a:schemeClr val="accent5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/>
          <a:lstStyle/>
          <a:p>
            <a:pPr algn="ctr"/>
            <a:endParaRPr lang="de-DE" sz="1400" err="1">
              <a:solidFill>
                <a:schemeClr val="tx1"/>
              </a:solidFill>
              <a:latin typeface="BISansOpti"/>
            </a:endParaRPr>
          </a:p>
        </p:txBody>
      </p:sp>
      <p:sp>
        <p:nvSpPr>
          <p:cNvPr id="11" name="Bildplatzhalter 20"/>
          <p:cNvSpPr>
            <a:spLocks noGrp="1"/>
          </p:cNvSpPr>
          <p:nvPr>
            <p:ph type="pic" sz="quarter" idx="13"/>
          </p:nvPr>
        </p:nvSpPr>
        <p:spPr>
          <a:xfrm>
            <a:off x="-2" y="731224"/>
            <a:ext cx="3579143" cy="3963175"/>
          </a:xfrm>
          <a:custGeom>
            <a:avLst/>
            <a:gdLst>
              <a:gd name="connsiteX0" fmla="*/ 0 w 3582000"/>
              <a:gd name="connsiteY0" fmla="*/ 0 h 3960000"/>
              <a:gd name="connsiteX1" fmla="*/ 1791000 w 3582000"/>
              <a:gd name="connsiteY1" fmla="*/ 0 h 3960000"/>
              <a:gd name="connsiteX2" fmla="*/ 3582000 w 3582000"/>
              <a:gd name="connsiteY2" fmla="*/ 1980000 h 3960000"/>
              <a:gd name="connsiteX3" fmla="*/ 1791000 w 3582000"/>
              <a:gd name="connsiteY3" fmla="*/ 3960000 h 3960000"/>
              <a:gd name="connsiteX4" fmla="*/ 0 w 3582000"/>
              <a:gd name="connsiteY4" fmla="*/ 3960000 h 3960000"/>
              <a:gd name="connsiteX5" fmla="*/ 0 w 3582000"/>
              <a:gd name="connsiteY5" fmla="*/ 0 h 3960000"/>
              <a:gd name="connsiteX0" fmla="*/ 0 w 3669107"/>
              <a:gd name="connsiteY0" fmla="*/ 0 h 3960000"/>
              <a:gd name="connsiteX1" fmla="*/ 1791000 w 3669107"/>
              <a:gd name="connsiteY1" fmla="*/ 0 h 3960000"/>
              <a:gd name="connsiteX2" fmla="*/ 3225219 w 3669107"/>
              <a:gd name="connsiteY2" fmla="*/ 807894 h 3960000"/>
              <a:gd name="connsiteX3" fmla="*/ 3582000 w 3669107"/>
              <a:gd name="connsiteY3" fmla="*/ 1980000 h 3960000"/>
              <a:gd name="connsiteX4" fmla="*/ 1791000 w 3669107"/>
              <a:gd name="connsiteY4" fmla="*/ 3960000 h 3960000"/>
              <a:gd name="connsiteX5" fmla="*/ 0 w 3669107"/>
              <a:gd name="connsiteY5" fmla="*/ 3960000 h 3960000"/>
              <a:gd name="connsiteX6" fmla="*/ 0 w 3669107"/>
              <a:gd name="connsiteY6" fmla="*/ 0 h 3960000"/>
              <a:gd name="connsiteX0" fmla="*/ 0 w 3597300"/>
              <a:gd name="connsiteY0" fmla="*/ 0 h 3960000"/>
              <a:gd name="connsiteX1" fmla="*/ 1791000 w 3597300"/>
              <a:gd name="connsiteY1" fmla="*/ 0 h 3960000"/>
              <a:gd name="connsiteX2" fmla="*/ 3225219 w 3597300"/>
              <a:gd name="connsiteY2" fmla="*/ 807894 h 3960000"/>
              <a:gd name="connsiteX3" fmla="*/ 3582000 w 3597300"/>
              <a:gd name="connsiteY3" fmla="*/ 1980000 h 3960000"/>
              <a:gd name="connsiteX4" fmla="*/ 2862382 w 3597300"/>
              <a:gd name="connsiteY4" fmla="*/ 3307821 h 3960000"/>
              <a:gd name="connsiteX5" fmla="*/ 1791000 w 3597300"/>
              <a:gd name="connsiteY5" fmla="*/ 3960000 h 3960000"/>
              <a:gd name="connsiteX6" fmla="*/ 0 w 3597300"/>
              <a:gd name="connsiteY6" fmla="*/ 3960000 h 3960000"/>
              <a:gd name="connsiteX7" fmla="*/ 0 w 3597300"/>
              <a:gd name="connsiteY7" fmla="*/ 0 h 3960000"/>
              <a:gd name="connsiteX0" fmla="*/ 0 w 3597300"/>
              <a:gd name="connsiteY0" fmla="*/ 0 h 3960000"/>
              <a:gd name="connsiteX1" fmla="*/ 3261025 w 3597300"/>
              <a:gd name="connsiteY1" fmla="*/ 3175 h 3960000"/>
              <a:gd name="connsiteX2" fmla="*/ 3225219 w 3597300"/>
              <a:gd name="connsiteY2" fmla="*/ 807894 h 3960000"/>
              <a:gd name="connsiteX3" fmla="*/ 3582000 w 3597300"/>
              <a:gd name="connsiteY3" fmla="*/ 1980000 h 3960000"/>
              <a:gd name="connsiteX4" fmla="*/ 2862382 w 3597300"/>
              <a:gd name="connsiteY4" fmla="*/ 3307821 h 3960000"/>
              <a:gd name="connsiteX5" fmla="*/ 1791000 w 3597300"/>
              <a:gd name="connsiteY5" fmla="*/ 3960000 h 3960000"/>
              <a:gd name="connsiteX6" fmla="*/ 0 w 3597300"/>
              <a:gd name="connsiteY6" fmla="*/ 3960000 h 3960000"/>
              <a:gd name="connsiteX7" fmla="*/ 0 w 3597300"/>
              <a:gd name="connsiteY7" fmla="*/ 0 h 3960000"/>
              <a:gd name="connsiteX0" fmla="*/ 0 w 3597300"/>
              <a:gd name="connsiteY0" fmla="*/ 0 h 3960000"/>
              <a:gd name="connsiteX1" fmla="*/ 3019725 w 3597300"/>
              <a:gd name="connsiteY1" fmla="*/ 282575 h 3960000"/>
              <a:gd name="connsiteX2" fmla="*/ 3225219 w 3597300"/>
              <a:gd name="connsiteY2" fmla="*/ 807894 h 3960000"/>
              <a:gd name="connsiteX3" fmla="*/ 3582000 w 3597300"/>
              <a:gd name="connsiteY3" fmla="*/ 1980000 h 3960000"/>
              <a:gd name="connsiteX4" fmla="*/ 2862382 w 3597300"/>
              <a:gd name="connsiteY4" fmla="*/ 3307821 h 3960000"/>
              <a:gd name="connsiteX5" fmla="*/ 1791000 w 3597300"/>
              <a:gd name="connsiteY5" fmla="*/ 3960000 h 3960000"/>
              <a:gd name="connsiteX6" fmla="*/ 0 w 3597300"/>
              <a:gd name="connsiteY6" fmla="*/ 3960000 h 3960000"/>
              <a:gd name="connsiteX7" fmla="*/ 0 w 3597300"/>
              <a:gd name="connsiteY7" fmla="*/ 0 h 3960000"/>
              <a:gd name="connsiteX0" fmla="*/ 0 w 3597300"/>
              <a:gd name="connsiteY0" fmla="*/ 3175 h 3963175"/>
              <a:gd name="connsiteX1" fmla="*/ 3264200 w 3597300"/>
              <a:gd name="connsiteY1" fmla="*/ 0 h 3963175"/>
              <a:gd name="connsiteX2" fmla="*/ 3225219 w 3597300"/>
              <a:gd name="connsiteY2" fmla="*/ 811069 h 3963175"/>
              <a:gd name="connsiteX3" fmla="*/ 3582000 w 3597300"/>
              <a:gd name="connsiteY3" fmla="*/ 1983175 h 3963175"/>
              <a:gd name="connsiteX4" fmla="*/ 2862382 w 3597300"/>
              <a:gd name="connsiteY4" fmla="*/ 3310996 h 3963175"/>
              <a:gd name="connsiteX5" fmla="*/ 1791000 w 3597300"/>
              <a:gd name="connsiteY5" fmla="*/ 3963175 h 3963175"/>
              <a:gd name="connsiteX6" fmla="*/ 0 w 3597300"/>
              <a:gd name="connsiteY6" fmla="*/ 3963175 h 3963175"/>
              <a:gd name="connsiteX7" fmla="*/ 0 w 3597300"/>
              <a:gd name="connsiteY7" fmla="*/ 3175 h 3963175"/>
              <a:gd name="connsiteX0" fmla="*/ 0 w 3597300"/>
              <a:gd name="connsiteY0" fmla="*/ 3175 h 3963175"/>
              <a:gd name="connsiteX1" fmla="*/ 3264200 w 3597300"/>
              <a:gd name="connsiteY1" fmla="*/ 0 h 3963175"/>
              <a:gd name="connsiteX2" fmla="*/ 3225219 w 3597300"/>
              <a:gd name="connsiteY2" fmla="*/ 811069 h 3963175"/>
              <a:gd name="connsiteX3" fmla="*/ 3582000 w 3597300"/>
              <a:gd name="connsiteY3" fmla="*/ 1983175 h 3963175"/>
              <a:gd name="connsiteX4" fmla="*/ 2862382 w 3597300"/>
              <a:gd name="connsiteY4" fmla="*/ 3310996 h 3963175"/>
              <a:gd name="connsiteX5" fmla="*/ 1791000 w 3597300"/>
              <a:gd name="connsiteY5" fmla="*/ 3963175 h 3963175"/>
              <a:gd name="connsiteX6" fmla="*/ 0 w 3597300"/>
              <a:gd name="connsiteY6" fmla="*/ 3963175 h 3963175"/>
              <a:gd name="connsiteX7" fmla="*/ 0 w 3597300"/>
              <a:gd name="connsiteY7" fmla="*/ 3175 h 3963175"/>
              <a:gd name="connsiteX0" fmla="*/ 0 w 3616616"/>
              <a:gd name="connsiteY0" fmla="*/ 21630 h 3981630"/>
              <a:gd name="connsiteX1" fmla="*/ 3264200 w 3616616"/>
              <a:gd name="connsiteY1" fmla="*/ 18455 h 3981630"/>
              <a:gd name="connsiteX2" fmla="*/ 3323644 w 3616616"/>
              <a:gd name="connsiteY2" fmla="*/ 184999 h 3981630"/>
              <a:gd name="connsiteX3" fmla="*/ 3582000 w 3616616"/>
              <a:gd name="connsiteY3" fmla="*/ 2001630 h 3981630"/>
              <a:gd name="connsiteX4" fmla="*/ 2862382 w 3616616"/>
              <a:gd name="connsiteY4" fmla="*/ 3329451 h 3981630"/>
              <a:gd name="connsiteX5" fmla="*/ 1791000 w 3616616"/>
              <a:gd name="connsiteY5" fmla="*/ 3981630 h 3981630"/>
              <a:gd name="connsiteX6" fmla="*/ 0 w 3616616"/>
              <a:gd name="connsiteY6" fmla="*/ 3981630 h 3981630"/>
              <a:gd name="connsiteX7" fmla="*/ 0 w 3616616"/>
              <a:gd name="connsiteY7" fmla="*/ 21630 h 3981630"/>
              <a:gd name="connsiteX0" fmla="*/ 0 w 3616616"/>
              <a:gd name="connsiteY0" fmla="*/ 3175 h 3963175"/>
              <a:gd name="connsiteX1" fmla="*/ 3264200 w 3616616"/>
              <a:gd name="connsiteY1" fmla="*/ 0 h 3963175"/>
              <a:gd name="connsiteX2" fmla="*/ 3323644 w 3616616"/>
              <a:gd name="connsiteY2" fmla="*/ 166544 h 3963175"/>
              <a:gd name="connsiteX3" fmla="*/ 3582000 w 3616616"/>
              <a:gd name="connsiteY3" fmla="*/ 1983175 h 3963175"/>
              <a:gd name="connsiteX4" fmla="*/ 2862382 w 3616616"/>
              <a:gd name="connsiteY4" fmla="*/ 3310996 h 3963175"/>
              <a:gd name="connsiteX5" fmla="*/ 1791000 w 3616616"/>
              <a:gd name="connsiteY5" fmla="*/ 3963175 h 3963175"/>
              <a:gd name="connsiteX6" fmla="*/ 0 w 3616616"/>
              <a:gd name="connsiteY6" fmla="*/ 3963175 h 3963175"/>
              <a:gd name="connsiteX7" fmla="*/ 0 w 3616616"/>
              <a:gd name="connsiteY7" fmla="*/ 3175 h 3963175"/>
              <a:gd name="connsiteX0" fmla="*/ 0 w 3601265"/>
              <a:gd name="connsiteY0" fmla="*/ 3175 h 3963175"/>
              <a:gd name="connsiteX1" fmla="*/ 3264200 w 3601265"/>
              <a:gd name="connsiteY1" fmla="*/ 0 h 3963175"/>
              <a:gd name="connsiteX2" fmla="*/ 3323644 w 3601265"/>
              <a:gd name="connsiteY2" fmla="*/ 166544 h 3963175"/>
              <a:gd name="connsiteX3" fmla="*/ 3582000 w 3601265"/>
              <a:gd name="connsiteY3" fmla="*/ 1983175 h 3963175"/>
              <a:gd name="connsiteX4" fmla="*/ 2862382 w 3601265"/>
              <a:gd name="connsiteY4" fmla="*/ 3310996 h 3963175"/>
              <a:gd name="connsiteX5" fmla="*/ 1791000 w 3601265"/>
              <a:gd name="connsiteY5" fmla="*/ 3963175 h 3963175"/>
              <a:gd name="connsiteX6" fmla="*/ 0 w 3601265"/>
              <a:gd name="connsiteY6" fmla="*/ 3963175 h 3963175"/>
              <a:gd name="connsiteX7" fmla="*/ 0 w 3601265"/>
              <a:gd name="connsiteY7" fmla="*/ 3175 h 3963175"/>
              <a:gd name="connsiteX0" fmla="*/ 0 w 3364734"/>
              <a:gd name="connsiteY0" fmla="*/ 3175 h 3963175"/>
              <a:gd name="connsiteX1" fmla="*/ 3264200 w 3364734"/>
              <a:gd name="connsiteY1" fmla="*/ 0 h 3963175"/>
              <a:gd name="connsiteX2" fmla="*/ 3323644 w 3364734"/>
              <a:gd name="connsiteY2" fmla="*/ 166544 h 3963175"/>
              <a:gd name="connsiteX3" fmla="*/ 3016850 w 3364734"/>
              <a:gd name="connsiteY3" fmla="*/ 1614875 h 3963175"/>
              <a:gd name="connsiteX4" fmla="*/ 2862382 w 3364734"/>
              <a:gd name="connsiteY4" fmla="*/ 3310996 h 3963175"/>
              <a:gd name="connsiteX5" fmla="*/ 1791000 w 3364734"/>
              <a:gd name="connsiteY5" fmla="*/ 3963175 h 3963175"/>
              <a:gd name="connsiteX6" fmla="*/ 0 w 3364734"/>
              <a:gd name="connsiteY6" fmla="*/ 3963175 h 3963175"/>
              <a:gd name="connsiteX7" fmla="*/ 0 w 3364734"/>
              <a:gd name="connsiteY7" fmla="*/ 3175 h 3963175"/>
              <a:gd name="connsiteX0" fmla="*/ 0 w 3598344"/>
              <a:gd name="connsiteY0" fmla="*/ 3175 h 3963175"/>
              <a:gd name="connsiteX1" fmla="*/ 3264200 w 3598344"/>
              <a:gd name="connsiteY1" fmla="*/ 0 h 3963175"/>
              <a:gd name="connsiteX2" fmla="*/ 3323644 w 3598344"/>
              <a:gd name="connsiteY2" fmla="*/ 166544 h 3963175"/>
              <a:gd name="connsiteX3" fmla="*/ 3578825 w 3598344"/>
              <a:gd name="connsiteY3" fmla="*/ 1640275 h 3963175"/>
              <a:gd name="connsiteX4" fmla="*/ 2862382 w 3598344"/>
              <a:gd name="connsiteY4" fmla="*/ 3310996 h 3963175"/>
              <a:gd name="connsiteX5" fmla="*/ 1791000 w 3598344"/>
              <a:gd name="connsiteY5" fmla="*/ 3963175 h 3963175"/>
              <a:gd name="connsiteX6" fmla="*/ 0 w 3598344"/>
              <a:gd name="connsiteY6" fmla="*/ 3963175 h 3963175"/>
              <a:gd name="connsiteX7" fmla="*/ 0 w 3598344"/>
              <a:gd name="connsiteY7" fmla="*/ 3175 h 3963175"/>
              <a:gd name="connsiteX0" fmla="*/ 0 w 3612056"/>
              <a:gd name="connsiteY0" fmla="*/ 3175 h 3963175"/>
              <a:gd name="connsiteX1" fmla="*/ 3264200 w 3612056"/>
              <a:gd name="connsiteY1" fmla="*/ 0 h 3963175"/>
              <a:gd name="connsiteX2" fmla="*/ 3323644 w 3612056"/>
              <a:gd name="connsiteY2" fmla="*/ 166544 h 3963175"/>
              <a:gd name="connsiteX3" fmla="*/ 3578825 w 3612056"/>
              <a:gd name="connsiteY3" fmla="*/ 1640275 h 3963175"/>
              <a:gd name="connsiteX4" fmla="*/ 2862382 w 3612056"/>
              <a:gd name="connsiteY4" fmla="*/ 3310996 h 3963175"/>
              <a:gd name="connsiteX5" fmla="*/ 1791000 w 3612056"/>
              <a:gd name="connsiteY5" fmla="*/ 3963175 h 3963175"/>
              <a:gd name="connsiteX6" fmla="*/ 0 w 3612056"/>
              <a:gd name="connsiteY6" fmla="*/ 3963175 h 3963175"/>
              <a:gd name="connsiteX7" fmla="*/ 0 w 3612056"/>
              <a:gd name="connsiteY7" fmla="*/ 3175 h 3963175"/>
              <a:gd name="connsiteX0" fmla="*/ 0 w 3635528"/>
              <a:gd name="connsiteY0" fmla="*/ 3175 h 3963175"/>
              <a:gd name="connsiteX1" fmla="*/ 3264200 w 3635528"/>
              <a:gd name="connsiteY1" fmla="*/ 0 h 3963175"/>
              <a:gd name="connsiteX2" fmla="*/ 3323644 w 3635528"/>
              <a:gd name="connsiteY2" fmla="*/ 166544 h 3963175"/>
              <a:gd name="connsiteX3" fmla="*/ 3578825 w 3635528"/>
              <a:gd name="connsiteY3" fmla="*/ 1640275 h 3963175"/>
              <a:gd name="connsiteX4" fmla="*/ 2862382 w 3635528"/>
              <a:gd name="connsiteY4" fmla="*/ 3310996 h 3963175"/>
              <a:gd name="connsiteX5" fmla="*/ 1791000 w 3635528"/>
              <a:gd name="connsiteY5" fmla="*/ 3963175 h 3963175"/>
              <a:gd name="connsiteX6" fmla="*/ 0 w 3635528"/>
              <a:gd name="connsiteY6" fmla="*/ 3963175 h 3963175"/>
              <a:gd name="connsiteX7" fmla="*/ 0 w 3635528"/>
              <a:gd name="connsiteY7" fmla="*/ 3175 h 3963175"/>
              <a:gd name="connsiteX0" fmla="*/ 0 w 3578828"/>
              <a:gd name="connsiteY0" fmla="*/ 3175 h 3963175"/>
              <a:gd name="connsiteX1" fmla="*/ 3264200 w 3578828"/>
              <a:gd name="connsiteY1" fmla="*/ 0 h 3963175"/>
              <a:gd name="connsiteX2" fmla="*/ 3323644 w 3578828"/>
              <a:gd name="connsiteY2" fmla="*/ 166544 h 3963175"/>
              <a:gd name="connsiteX3" fmla="*/ 3578825 w 3578828"/>
              <a:gd name="connsiteY3" fmla="*/ 1640275 h 3963175"/>
              <a:gd name="connsiteX4" fmla="*/ 2862382 w 3578828"/>
              <a:gd name="connsiteY4" fmla="*/ 3310996 h 3963175"/>
              <a:gd name="connsiteX5" fmla="*/ 1791000 w 3578828"/>
              <a:gd name="connsiteY5" fmla="*/ 3963175 h 3963175"/>
              <a:gd name="connsiteX6" fmla="*/ 0 w 3578828"/>
              <a:gd name="connsiteY6" fmla="*/ 3963175 h 3963175"/>
              <a:gd name="connsiteX7" fmla="*/ 0 w 3578828"/>
              <a:gd name="connsiteY7" fmla="*/ 3175 h 3963175"/>
              <a:gd name="connsiteX0" fmla="*/ 0 w 3578942"/>
              <a:gd name="connsiteY0" fmla="*/ 3175 h 3963175"/>
              <a:gd name="connsiteX1" fmla="*/ 3264200 w 3578942"/>
              <a:gd name="connsiteY1" fmla="*/ 0 h 3963175"/>
              <a:gd name="connsiteX2" fmla="*/ 3323644 w 3578942"/>
              <a:gd name="connsiteY2" fmla="*/ 166544 h 3963175"/>
              <a:gd name="connsiteX3" fmla="*/ 3578825 w 3578942"/>
              <a:gd name="connsiteY3" fmla="*/ 1640275 h 3963175"/>
              <a:gd name="connsiteX4" fmla="*/ 2862382 w 3578942"/>
              <a:gd name="connsiteY4" fmla="*/ 3310996 h 3963175"/>
              <a:gd name="connsiteX5" fmla="*/ 1791000 w 3578942"/>
              <a:gd name="connsiteY5" fmla="*/ 3963175 h 3963175"/>
              <a:gd name="connsiteX6" fmla="*/ 0 w 3578942"/>
              <a:gd name="connsiteY6" fmla="*/ 3963175 h 3963175"/>
              <a:gd name="connsiteX7" fmla="*/ 0 w 3578942"/>
              <a:gd name="connsiteY7" fmla="*/ 3175 h 3963175"/>
              <a:gd name="connsiteX0" fmla="*/ 0 w 3578942"/>
              <a:gd name="connsiteY0" fmla="*/ 3175 h 3963175"/>
              <a:gd name="connsiteX1" fmla="*/ 3264200 w 3578942"/>
              <a:gd name="connsiteY1" fmla="*/ 0 h 3963175"/>
              <a:gd name="connsiteX2" fmla="*/ 3323644 w 3578942"/>
              <a:gd name="connsiteY2" fmla="*/ 166544 h 3963175"/>
              <a:gd name="connsiteX3" fmla="*/ 3578825 w 3578942"/>
              <a:gd name="connsiteY3" fmla="*/ 1640275 h 3963175"/>
              <a:gd name="connsiteX4" fmla="*/ 2862382 w 3578942"/>
              <a:gd name="connsiteY4" fmla="*/ 3310996 h 3963175"/>
              <a:gd name="connsiteX5" fmla="*/ 1791000 w 3578942"/>
              <a:gd name="connsiteY5" fmla="*/ 3963175 h 3963175"/>
              <a:gd name="connsiteX6" fmla="*/ 0 w 3578942"/>
              <a:gd name="connsiteY6" fmla="*/ 3963175 h 3963175"/>
              <a:gd name="connsiteX7" fmla="*/ 0 w 3578942"/>
              <a:gd name="connsiteY7" fmla="*/ 3175 h 3963175"/>
              <a:gd name="connsiteX0" fmla="*/ 0 w 3590408"/>
              <a:gd name="connsiteY0" fmla="*/ 3175 h 3974831"/>
              <a:gd name="connsiteX1" fmla="*/ 3264200 w 3590408"/>
              <a:gd name="connsiteY1" fmla="*/ 0 h 3974831"/>
              <a:gd name="connsiteX2" fmla="*/ 3323644 w 3590408"/>
              <a:gd name="connsiteY2" fmla="*/ 166544 h 3974831"/>
              <a:gd name="connsiteX3" fmla="*/ 3578825 w 3590408"/>
              <a:gd name="connsiteY3" fmla="*/ 1640275 h 3974831"/>
              <a:gd name="connsiteX4" fmla="*/ 3002082 w 3590408"/>
              <a:gd name="connsiteY4" fmla="*/ 3809471 h 3974831"/>
              <a:gd name="connsiteX5" fmla="*/ 1791000 w 3590408"/>
              <a:gd name="connsiteY5" fmla="*/ 3963175 h 3974831"/>
              <a:gd name="connsiteX6" fmla="*/ 0 w 3590408"/>
              <a:gd name="connsiteY6" fmla="*/ 3963175 h 3974831"/>
              <a:gd name="connsiteX7" fmla="*/ 0 w 3590408"/>
              <a:gd name="connsiteY7" fmla="*/ 3175 h 3974831"/>
              <a:gd name="connsiteX0" fmla="*/ 0 w 3590408"/>
              <a:gd name="connsiteY0" fmla="*/ 3175 h 3974831"/>
              <a:gd name="connsiteX1" fmla="*/ 3264200 w 3590408"/>
              <a:gd name="connsiteY1" fmla="*/ 0 h 3974831"/>
              <a:gd name="connsiteX2" fmla="*/ 3323644 w 3590408"/>
              <a:gd name="connsiteY2" fmla="*/ 166544 h 3974831"/>
              <a:gd name="connsiteX3" fmla="*/ 3578825 w 3590408"/>
              <a:gd name="connsiteY3" fmla="*/ 1640275 h 3974831"/>
              <a:gd name="connsiteX4" fmla="*/ 3002082 w 3590408"/>
              <a:gd name="connsiteY4" fmla="*/ 3809471 h 3974831"/>
              <a:gd name="connsiteX5" fmla="*/ 1791000 w 3590408"/>
              <a:gd name="connsiteY5" fmla="*/ 3963175 h 3974831"/>
              <a:gd name="connsiteX6" fmla="*/ 0 w 3590408"/>
              <a:gd name="connsiteY6" fmla="*/ 3963175 h 3974831"/>
              <a:gd name="connsiteX7" fmla="*/ 0 w 3590408"/>
              <a:gd name="connsiteY7" fmla="*/ 3175 h 3974831"/>
              <a:gd name="connsiteX0" fmla="*/ 0 w 3590408"/>
              <a:gd name="connsiteY0" fmla="*/ 3175 h 3975950"/>
              <a:gd name="connsiteX1" fmla="*/ 3264200 w 3590408"/>
              <a:gd name="connsiteY1" fmla="*/ 0 h 3975950"/>
              <a:gd name="connsiteX2" fmla="*/ 3323644 w 3590408"/>
              <a:gd name="connsiteY2" fmla="*/ 166544 h 3975950"/>
              <a:gd name="connsiteX3" fmla="*/ 3578825 w 3590408"/>
              <a:gd name="connsiteY3" fmla="*/ 1640275 h 3975950"/>
              <a:gd name="connsiteX4" fmla="*/ 3002082 w 3590408"/>
              <a:gd name="connsiteY4" fmla="*/ 3809471 h 3975950"/>
              <a:gd name="connsiteX5" fmla="*/ 2908600 w 3590408"/>
              <a:gd name="connsiteY5" fmla="*/ 3966350 h 3975950"/>
              <a:gd name="connsiteX6" fmla="*/ 0 w 3590408"/>
              <a:gd name="connsiteY6" fmla="*/ 3963175 h 3975950"/>
              <a:gd name="connsiteX7" fmla="*/ 0 w 3590408"/>
              <a:gd name="connsiteY7" fmla="*/ 3175 h 3975950"/>
              <a:gd name="connsiteX0" fmla="*/ 0 w 3590408"/>
              <a:gd name="connsiteY0" fmla="*/ 3175 h 3966350"/>
              <a:gd name="connsiteX1" fmla="*/ 3264200 w 3590408"/>
              <a:gd name="connsiteY1" fmla="*/ 0 h 3966350"/>
              <a:gd name="connsiteX2" fmla="*/ 3323644 w 3590408"/>
              <a:gd name="connsiteY2" fmla="*/ 166544 h 3966350"/>
              <a:gd name="connsiteX3" fmla="*/ 3578825 w 3590408"/>
              <a:gd name="connsiteY3" fmla="*/ 1640275 h 3966350"/>
              <a:gd name="connsiteX4" fmla="*/ 3002082 w 3590408"/>
              <a:gd name="connsiteY4" fmla="*/ 3809471 h 3966350"/>
              <a:gd name="connsiteX5" fmla="*/ 2908600 w 3590408"/>
              <a:gd name="connsiteY5" fmla="*/ 3966350 h 3966350"/>
              <a:gd name="connsiteX6" fmla="*/ 0 w 3590408"/>
              <a:gd name="connsiteY6" fmla="*/ 3963175 h 3966350"/>
              <a:gd name="connsiteX7" fmla="*/ 0 w 3590408"/>
              <a:gd name="connsiteY7" fmla="*/ 3175 h 3966350"/>
              <a:gd name="connsiteX0" fmla="*/ 0 w 3590408"/>
              <a:gd name="connsiteY0" fmla="*/ 3175 h 3966350"/>
              <a:gd name="connsiteX1" fmla="*/ 3264200 w 3590408"/>
              <a:gd name="connsiteY1" fmla="*/ 0 h 3966350"/>
              <a:gd name="connsiteX2" fmla="*/ 3323644 w 3590408"/>
              <a:gd name="connsiteY2" fmla="*/ 166544 h 3966350"/>
              <a:gd name="connsiteX3" fmla="*/ 3578825 w 3590408"/>
              <a:gd name="connsiteY3" fmla="*/ 1640275 h 3966350"/>
              <a:gd name="connsiteX4" fmla="*/ 3002082 w 3590408"/>
              <a:gd name="connsiteY4" fmla="*/ 3809471 h 3966350"/>
              <a:gd name="connsiteX5" fmla="*/ 2908600 w 3590408"/>
              <a:gd name="connsiteY5" fmla="*/ 3966350 h 3966350"/>
              <a:gd name="connsiteX6" fmla="*/ 0 w 3590408"/>
              <a:gd name="connsiteY6" fmla="*/ 3963175 h 3966350"/>
              <a:gd name="connsiteX7" fmla="*/ 0 w 3590408"/>
              <a:gd name="connsiteY7" fmla="*/ 3175 h 3966350"/>
              <a:gd name="connsiteX0" fmla="*/ 0 w 3590408"/>
              <a:gd name="connsiteY0" fmla="*/ 3175 h 3966350"/>
              <a:gd name="connsiteX1" fmla="*/ 3264200 w 3590408"/>
              <a:gd name="connsiteY1" fmla="*/ 0 h 3966350"/>
              <a:gd name="connsiteX2" fmla="*/ 3323644 w 3590408"/>
              <a:gd name="connsiteY2" fmla="*/ 166544 h 3966350"/>
              <a:gd name="connsiteX3" fmla="*/ 3578825 w 3590408"/>
              <a:gd name="connsiteY3" fmla="*/ 1640275 h 3966350"/>
              <a:gd name="connsiteX4" fmla="*/ 3002082 w 3590408"/>
              <a:gd name="connsiteY4" fmla="*/ 3809471 h 3966350"/>
              <a:gd name="connsiteX5" fmla="*/ 2908600 w 3590408"/>
              <a:gd name="connsiteY5" fmla="*/ 3966350 h 3966350"/>
              <a:gd name="connsiteX6" fmla="*/ 0 w 3590408"/>
              <a:gd name="connsiteY6" fmla="*/ 3963175 h 3966350"/>
              <a:gd name="connsiteX7" fmla="*/ 0 w 3590408"/>
              <a:gd name="connsiteY7" fmla="*/ 3175 h 3966350"/>
              <a:gd name="connsiteX0" fmla="*/ 0 w 3580367"/>
              <a:gd name="connsiteY0" fmla="*/ 3175 h 3966350"/>
              <a:gd name="connsiteX1" fmla="*/ 3264200 w 3580367"/>
              <a:gd name="connsiteY1" fmla="*/ 0 h 3966350"/>
              <a:gd name="connsiteX2" fmla="*/ 3323644 w 3580367"/>
              <a:gd name="connsiteY2" fmla="*/ 166544 h 3966350"/>
              <a:gd name="connsiteX3" fmla="*/ 3578825 w 3580367"/>
              <a:gd name="connsiteY3" fmla="*/ 1640275 h 3966350"/>
              <a:gd name="connsiteX4" fmla="*/ 3002082 w 3580367"/>
              <a:gd name="connsiteY4" fmla="*/ 3809471 h 3966350"/>
              <a:gd name="connsiteX5" fmla="*/ 2908600 w 3580367"/>
              <a:gd name="connsiteY5" fmla="*/ 3966350 h 3966350"/>
              <a:gd name="connsiteX6" fmla="*/ 0 w 3580367"/>
              <a:gd name="connsiteY6" fmla="*/ 3963175 h 3966350"/>
              <a:gd name="connsiteX7" fmla="*/ 0 w 3580367"/>
              <a:gd name="connsiteY7" fmla="*/ 3175 h 3966350"/>
              <a:gd name="connsiteX0" fmla="*/ 0 w 3578976"/>
              <a:gd name="connsiteY0" fmla="*/ 3175 h 3966350"/>
              <a:gd name="connsiteX1" fmla="*/ 3264200 w 3578976"/>
              <a:gd name="connsiteY1" fmla="*/ 0 h 3966350"/>
              <a:gd name="connsiteX2" fmla="*/ 3323644 w 3578976"/>
              <a:gd name="connsiteY2" fmla="*/ 166544 h 3966350"/>
              <a:gd name="connsiteX3" fmla="*/ 3578825 w 3578976"/>
              <a:gd name="connsiteY3" fmla="*/ 1640275 h 3966350"/>
              <a:gd name="connsiteX4" fmla="*/ 3002082 w 3578976"/>
              <a:gd name="connsiteY4" fmla="*/ 3809471 h 3966350"/>
              <a:gd name="connsiteX5" fmla="*/ 2908600 w 3578976"/>
              <a:gd name="connsiteY5" fmla="*/ 3966350 h 3966350"/>
              <a:gd name="connsiteX6" fmla="*/ 0 w 3578976"/>
              <a:gd name="connsiteY6" fmla="*/ 3963175 h 3966350"/>
              <a:gd name="connsiteX7" fmla="*/ 0 w 3578976"/>
              <a:gd name="connsiteY7" fmla="*/ 3175 h 3966350"/>
              <a:gd name="connsiteX0" fmla="*/ 0 w 3579143"/>
              <a:gd name="connsiteY0" fmla="*/ 3175 h 3966350"/>
              <a:gd name="connsiteX1" fmla="*/ 3264200 w 3579143"/>
              <a:gd name="connsiteY1" fmla="*/ 0 h 3966350"/>
              <a:gd name="connsiteX2" fmla="*/ 3323644 w 3579143"/>
              <a:gd name="connsiteY2" fmla="*/ 166544 h 3966350"/>
              <a:gd name="connsiteX3" fmla="*/ 3578825 w 3579143"/>
              <a:gd name="connsiteY3" fmla="*/ 1640275 h 3966350"/>
              <a:gd name="connsiteX4" fmla="*/ 3002082 w 3579143"/>
              <a:gd name="connsiteY4" fmla="*/ 3809471 h 3966350"/>
              <a:gd name="connsiteX5" fmla="*/ 2908600 w 3579143"/>
              <a:gd name="connsiteY5" fmla="*/ 3966350 h 3966350"/>
              <a:gd name="connsiteX6" fmla="*/ 0 w 3579143"/>
              <a:gd name="connsiteY6" fmla="*/ 3963175 h 3966350"/>
              <a:gd name="connsiteX7" fmla="*/ 0 w 3579143"/>
              <a:gd name="connsiteY7" fmla="*/ 3175 h 3966350"/>
              <a:gd name="connsiteX0" fmla="*/ 0 w 3579143"/>
              <a:gd name="connsiteY0" fmla="*/ 3175 h 4131450"/>
              <a:gd name="connsiteX1" fmla="*/ 3264200 w 3579143"/>
              <a:gd name="connsiteY1" fmla="*/ 0 h 4131450"/>
              <a:gd name="connsiteX2" fmla="*/ 3323644 w 3579143"/>
              <a:gd name="connsiteY2" fmla="*/ 166544 h 4131450"/>
              <a:gd name="connsiteX3" fmla="*/ 3578825 w 3579143"/>
              <a:gd name="connsiteY3" fmla="*/ 1640275 h 4131450"/>
              <a:gd name="connsiteX4" fmla="*/ 3002082 w 3579143"/>
              <a:gd name="connsiteY4" fmla="*/ 3809471 h 4131450"/>
              <a:gd name="connsiteX5" fmla="*/ 3159425 w 3579143"/>
              <a:gd name="connsiteY5" fmla="*/ 4131450 h 4131450"/>
              <a:gd name="connsiteX6" fmla="*/ 0 w 3579143"/>
              <a:gd name="connsiteY6" fmla="*/ 3963175 h 4131450"/>
              <a:gd name="connsiteX7" fmla="*/ 0 w 3579143"/>
              <a:gd name="connsiteY7" fmla="*/ 3175 h 4131450"/>
              <a:gd name="connsiteX0" fmla="*/ 0 w 3579143"/>
              <a:gd name="connsiteY0" fmla="*/ 3175 h 3963175"/>
              <a:gd name="connsiteX1" fmla="*/ 3264200 w 3579143"/>
              <a:gd name="connsiteY1" fmla="*/ 0 h 3963175"/>
              <a:gd name="connsiteX2" fmla="*/ 3323644 w 3579143"/>
              <a:gd name="connsiteY2" fmla="*/ 166544 h 3963175"/>
              <a:gd name="connsiteX3" fmla="*/ 3578825 w 3579143"/>
              <a:gd name="connsiteY3" fmla="*/ 1640275 h 3963175"/>
              <a:gd name="connsiteX4" fmla="*/ 3002082 w 3579143"/>
              <a:gd name="connsiteY4" fmla="*/ 3809471 h 3963175"/>
              <a:gd name="connsiteX5" fmla="*/ 2905425 w 3579143"/>
              <a:gd name="connsiteY5" fmla="*/ 3963175 h 3963175"/>
              <a:gd name="connsiteX6" fmla="*/ 0 w 3579143"/>
              <a:gd name="connsiteY6" fmla="*/ 3963175 h 3963175"/>
              <a:gd name="connsiteX7" fmla="*/ 0 w 3579143"/>
              <a:gd name="connsiteY7" fmla="*/ 3175 h 3963175"/>
              <a:gd name="connsiteX0" fmla="*/ 0 w 3579143"/>
              <a:gd name="connsiteY0" fmla="*/ 3175 h 3963175"/>
              <a:gd name="connsiteX1" fmla="*/ 3264200 w 3579143"/>
              <a:gd name="connsiteY1" fmla="*/ 0 h 3963175"/>
              <a:gd name="connsiteX2" fmla="*/ 3323644 w 3579143"/>
              <a:gd name="connsiteY2" fmla="*/ 166544 h 3963175"/>
              <a:gd name="connsiteX3" fmla="*/ 3578825 w 3579143"/>
              <a:gd name="connsiteY3" fmla="*/ 1640275 h 3963175"/>
              <a:gd name="connsiteX4" fmla="*/ 3002082 w 3579143"/>
              <a:gd name="connsiteY4" fmla="*/ 3809471 h 3963175"/>
              <a:gd name="connsiteX5" fmla="*/ 2905425 w 3579143"/>
              <a:gd name="connsiteY5" fmla="*/ 3963175 h 3963175"/>
              <a:gd name="connsiteX6" fmla="*/ 0 w 3579143"/>
              <a:gd name="connsiteY6" fmla="*/ 3963175 h 3963175"/>
              <a:gd name="connsiteX7" fmla="*/ 0 w 3579143"/>
              <a:gd name="connsiteY7" fmla="*/ 3175 h 3963175"/>
              <a:gd name="connsiteX0" fmla="*/ 0 w 3579143"/>
              <a:gd name="connsiteY0" fmla="*/ 3175 h 3963175"/>
              <a:gd name="connsiteX1" fmla="*/ 3264200 w 3579143"/>
              <a:gd name="connsiteY1" fmla="*/ 0 h 3963175"/>
              <a:gd name="connsiteX2" fmla="*/ 3323644 w 3579143"/>
              <a:gd name="connsiteY2" fmla="*/ 166544 h 3963175"/>
              <a:gd name="connsiteX3" fmla="*/ 3578825 w 3579143"/>
              <a:gd name="connsiteY3" fmla="*/ 1640275 h 3963175"/>
              <a:gd name="connsiteX4" fmla="*/ 3002082 w 3579143"/>
              <a:gd name="connsiteY4" fmla="*/ 3809471 h 3963175"/>
              <a:gd name="connsiteX5" fmla="*/ 2905425 w 3579143"/>
              <a:gd name="connsiteY5" fmla="*/ 3963175 h 3963175"/>
              <a:gd name="connsiteX6" fmla="*/ 0 w 3579143"/>
              <a:gd name="connsiteY6" fmla="*/ 3963175 h 3963175"/>
              <a:gd name="connsiteX7" fmla="*/ 0 w 3579143"/>
              <a:gd name="connsiteY7" fmla="*/ 3175 h 3963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579143" h="3963175">
                <a:moveTo>
                  <a:pt x="0" y="3175"/>
                </a:moveTo>
                <a:lnTo>
                  <a:pt x="3264200" y="0"/>
                </a:lnTo>
                <a:cubicBezTo>
                  <a:pt x="3287387" y="61624"/>
                  <a:pt x="3301369" y="106419"/>
                  <a:pt x="3323644" y="166544"/>
                </a:cubicBezTo>
                <a:cubicBezTo>
                  <a:pt x="3491969" y="623544"/>
                  <a:pt x="3568919" y="877546"/>
                  <a:pt x="3578825" y="1640275"/>
                </a:cubicBezTo>
                <a:cubicBezTo>
                  <a:pt x="3588731" y="2403004"/>
                  <a:pt x="3367257" y="3165146"/>
                  <a:pt x="3002082" y="3809471"/>
                </a:cubicBezTo>
                <a:cubicBezTo>
                  <a:pt x="2973457" y="3863246"/>
                  <a:pt x="3011014" y="3800503"/>
                  <a:pt x="2905425" y="3963175"/>
                </a:cubicBezTo>
                <a:lnTo>
                  <a:pt x="0" y="3963175"/>
                </a:lnTo>
                <a:lnTo>
                  <a:pt x="0" y="3175"/>
                </a:lnTo>
                <a:close/>
              </a:path>
            </a:pathLst>
          </a:custGeom>
          <a:noFill/>
          <a:ln>
            <a:noFill/>
          </a:ln>
        </p:spPr>
        <p:txBody>
          <a:bodyPr lIns="720000" tIns="720000" rIns="720000" bIns="720000">
            <a:normAutofit/>
          </a:bodyPr>
          <a:lstStyle>
            <a:lvl1pPr marL="0" indent="0" algn="ctr">
              <a:buNone/>
              <a:defRPr sz="1400" baseline="0">
                <a:solidFill>
                  <a:schemeClr val="bg1"/>
                </a:solidFill>
              </a:defRPr>
            </a:lvl1pPr>
          </a:lstStyle>
          <a:p>
            <a:r>
              <a:rPr lang="en-GB"/>
              <a:t>Click icon to add picture</a:t>
            </a:r>
            <a:endParaRPr lang="de-DE"/>
          </a:p>
        </p:txBody>
      </p:sp>
      <p:sp>
        <p:nvSpPr>
          <p:cNvPr id="12" name="Titel 7"/>
          <p:cNvSpPr>
            <a:spLocks noGrp="1"/>
          </p:cNvSpPr>
          <p:nvPr>
            <p:ph type="title" hasCustomPrompt="1"/>
          </p:nvPr>
        </p:nvSpPr>
        <p:spPr>
          <a:xfrm>
            <a:off x="367575" y="290572"/>
            <a:ext cx="8408850" cy="369332"/>
          </a:xfrm>
        </p:spPr>
        <p:txBody>
          <a:bodyPr/>
          <a:lstStyle/>
          <a:p>
            <a:r>
              <a:rPr lang="en-GB" noProof="0"/>
              <a:t>Click to add headline</a:t>
            </a:r>
          </a:p>
        </p:txBody>
      </p:sp>
      <p:sp>
        <p:nvSpPr>
          <p:cNvPr id="14" name="Inhaltsplatzhalter 11"/>
          <p:cNvSpPr>
            <a:spLocks noGrp="1"/>
          </p:cNvSpPr>
          <p:nvPr>
            <p:ph sz="quarter" idx="14" hasCustomPrompt="1"/>
          </p:nvPr>
        </p:nvSpPr>
        <p:spPr>
          <a:xfrm>
            <a:off x="3848399" y="1198800"/>
            <a:ext cx="4928026" cy="3394800"/>
          </a:xfrm>
        </p:spPr>
        <p:txBody>
          <a:bodyPr/>
          <a:lstStyle>
            <a:lvl1pPr>
              <a:defRPr baseline="0"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en-GB" noProof="0"/>
              <a:t>Click to add text</a:t>
            </a:r>
          </a:p>
        </p:txBody>
      </p:sp>
      <p:pic>
        <p:nvPicPr>
          <p:cNvPr id="13" name="Grafik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443" y="4864131"/>
            <a:ext cx="630270" cy="190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83389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ircle segment_0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eck 8"/>
          <p:cNvSpPr/>
          <p:nvPr userDrawn="1"/>
        </p:nvSpPr>
        <p:spPr>
          <a:xfrm>
            <a:off x="0" y="2196370"/>
            <a:ext cx="9144000" cy="2947130"/>
          </a:xfrm>
          <a:prstGeom prst="rect">
            <a:avLst/>
          </a:prstGeom>
          <a:gradFill>
            <a:gsLst>
              <a:gs pos="0">
                <a:srgbClr val="6699CC">
                  <a:alpha val="40000"/>
                </a:srgbClr>
              </a:gs>
              <a:gs pos="100000">
                <a:srgbClr val="FFFFFF"/>
              </a:gs>
            </a:gsLst>
            <a:lin ang="16200000" scaled="0"/>
          </a:gra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/>
          <a:lstStyle/>
          <a:p>
            <a:pPr algn="ctr"/>
            <a:endParaRPr lang="en-GB" sz="1400" noProof="0">
              <a:solidFill>
                <a:schemeClr val="tx1"/>
              </a:solidFill>
              <a:latin typeface="BISansOpti"/>
            </a:endParaRPr>
          </a:p>
        </p:txBody>
      </p:sp>
      <p:cxnSp>
        <p:nvCxnSpPr>
          <p:cNvPr id="5" name="Gerade Verbindung 4"/>
          <p:cNvCxnSpPr/>
          <p:nvPr userDrawn="1"/>
        </p:nvCxnSpPr>
        <p:spPr>
          <a:xfrm>
            <a:off x="0" y="728590"/>
            <a:ext cx="9144000" cy="0"/>
          </a:xfrm>
          <a:prstGeom prst="line">
            <a:avLst/>
          </a:prstGeom>
          <a:ln w="12700">
            <a:solidFill>
              <a:srgbClr val="00336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4F5901-183E-4A00-9284-9EF186007567}" type="datetime1">
              <a:rPr lang="en-GB" smtClean="0"/>
              <a:t>13/04/2022</a:t>
            </a:fld>
            <a:endParaRPr lang="en-GB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Presentation title, date, author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3B55C4-4F5A-416B-997D-6CE47EB0A94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0" name="Rechteck 12"/>
          <p:cNvSpPr/>
          <p:nvPr userDrawn="1"/>
        </p:nvSpPr>
        <p:spPr>
          <a:xfrm>
            <a:off x="2" y="735013"/>
            <a:ext cx="3672981" cy="3960812"/>
          </a:xfrm>
          <a:custGeom>
            <a:avLst/>
            <a:gdLst/>
            <a:ahLst/>
            <a:cxnLst/>
            <a:rect l="l" t="t" r="r" b="b"/>
            <a:pathLst>
              <a:path w="3672981" h="3960812">
                <a:moveTo>
                  <a:pt x="0" y="0"/>
                </a:moveTo>
                <a:lnTo>
                  <a:pt x="3361658" y="0"/>
                </a:lnTo>
                <a:lnTo>
                  <a:pt x="3412473" y="127738"/>
                </a:lnTo>
                <a:cubicBezTo>
                  <a:pt x="3581102" y="597230"/>
                  <a:pt x="3672981" y="1103310"/>
                  <a:pt x="3672981" y="1630850"/>
                </a:cubicBezTo>
                <a:cubicBezTo>
                  <a:pt x="3672981" y="2378998"/>
                  <a:pt x="3488190" y="3083985"/>
                  <a:pt x="3161761" y="3702659"/>
                </a:cubicBezTo>
                <a:lnTo>
                  <a:pt x="3012298" y="3960812"/>
                </a:lnTo>
                <a:lnTo>
                  <a:pt x="0" y="3960812"/>
                </a:lnTo>
                <a:close/>
              </a:path>
            </a:pathLst>
          </a:custGeom>
          <a:solidFill>
            <a:schemeClr val="accent6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/>
          <a:lstStyle/>
          <a:p>
            <a:pPr algn="ctr"/>
            <a:endParaRPr lang="de-DE" sz="1400" err="1">
              <a:solidFill>
                <a:schemeClr val="tx1"/>
              </a:solidFill>
              <a:latin typeface="BISansOpti"/>
            </a:endParaRPr>
          </a:p>
        </p:txBody>
      </p:sp>
      <p:sp>
        <p:nvSpPr>
          <p:cNvPr id="11" name="Bildplatzhalter 20"/>
          <p:cNvSpPr>
            <a:spLocks noGrp="1"/>
          </p:cNvSpPr>
          <p:nvPr>
            <p:ph type="pic" sz="quarter" idx="13"/>
          </p:nvPr>
        </p:nvSpPr>
        <p:spPr>
          <a:xfrm>
            <a:off x="-2" y="731224"/>
            <a:ext cx="3579143" cy="3963175"/>
          </a:xfrm>
          <a:custGeom>
            <a:avLst/>
            <a:gdLst>
              <a:gd name="connsiteX0" fmla="*/ 0 w 3582000"/>
              <a:gd name="connsiteY0" fmla="*/ 0 h 3960000"/>
              <a:gd name="connsiteX1" fmla="*/ 1791000 w 3582000"/>
              <a:gd name="connsiteY1" fmla="*/ 0 h 3960000"/>
              <a:gd name="connsiteX2" fmla="*/ 3582000 w 3582000"/>
              <a:gd name="connsiteY2" fmla="*/ 1980000 h 3960000"/>
              <a:gd name="connsiteX3" fmla="*/ 1791000 w 3582000"/>
              <a:gd name="connsiteY3" fmla="*/ 3960000 h 3960000"/>
              <a:gd name="connsiteX4" fmla="*/ 0 w 3582000"/>
              <a:gd name="connsiteY4" fmla="*/ 3960000 h 3960000"/>
              <a:gd name="connsiteX5" fmla="*/ 0 w 3582000"/>
              <a:gd name="connsiteY5" fmla="*/ 0 h 3960000"/>
              <a:gd name="connsiteX0" fmla="*/ 0 w 3669107"/>
              <a:gd name="connsiteY0" fmla="*/ 0 h 3960000"/>
              <a:gd name="connsiteX1" fmla="*/ 1791000 w 3669107"/>
              <a:gd name="connsiteY1" fmla="*/ 0 h 3960000"/>
              <a:gd name="connsiteX2" fmla="*/ 3225219 w 3669107"/>
              <a:gd name="connsiteY2" fmla="*/ 807894 h 3960000"/>
              <a:gd name="connsiteX3" fmla="*/ 3582000 w 3669107"/>
              <a:gd name="connsiteY3" fmla="*/ 1980000 h 3960000"/>
              <a:gd name="connsiteX4" fmla="*/ 1791000 w 3669107"/>
              <a:gd name="connsiteY4" fmla="*/ 3960000 h 3960000"/>
              <a:gd name="connsiteX5" fmla="*/ 0 w 3669107"/>
              <a:gd name="connsiteY5" fmla="*/ 3960000 h 3960000"/>
              <a:gd name="connsiteX6" fmla="*/ 0 w 3669107"/>
              <a:gd name="connsiteY6" fmla="*/ 0 h 3960000"/>
              <a:gd name="connsiteX0" fmla="*/ 0 w 3597300"/>
              <a:gd name="connsiteY0" fmla="*/ 0 h 3960000"/>
              <a:gd name="connsiteX1" fmla="*/ 1791000 w 3597300"/>
              <a:gd name="connsiteY1" fmla="*/ 0 h 3960000"/>
              <a:gd name="connsiteX2" fmla="*/ 3225219 w 3597300"/>
              <a:gd name="connsiteY2" fmla="*/ 807894 h 3960000"/>
              <a:gd name="connsiteX3" fmla="*/ 3582000 w 3597300"/>
              <a:gd name="connsiteY3" fmla="*/ 1980000 h 3960000"/>
              <a:gd name="connsiteX4" fmla="*/ 2862382 w 3597300"/>
              <a:gd name="connsiteY4" fmla="*/ 3307821 h 3960000"/>
              <a:gd name="connsiteX5" fmla="*/ 1791000 w 3597300"/>
              <a:gd name="connsiteY5" fmla="*/ 3960000 h 3960000"/>
              <a:gd name="connsiteX6" fmla="*/ 0 w 3597300"/>
              <a:gd name="connsiteY6" fmla="*/ 3960000 h 3960000"/>
              <a:gd name="connsiteX7" fmla="*/ 0 w 3597300"/>
              <a:gd name="connsiteY7" fmla="*/ 0 h 3960000"/>
              <a:gd name="connsiteX0" fmla="*/ 0 w 3597300"/>
              <a:gd name="connsiteY0" fmla="*/ 0 h 3960000"/>
              <a:gd name="connsiteX1" fmla="*/ 3261025 w 3597300"/>
              <a:gd name="connsiteY1" fmla="*/ 3175 h 3960000"/>
              <a:gd name="connsiteX2" fmla="*/ 3225219 w 3597300"/>
              <a:gd name="connsiteY2" fmla="*/ 807894 h 3960000"/>
              <a:gd name="connsiteX3" fmla="*/ 3582000 w 3597300"/>
              <a:gd name="connsiteY3" fmla="*/ 1980000 h 3960000"/>
              <a:gd name="connsiteX4" fmla="*/ 2862382 w 3597300"/>
              <a:gd name="connsiteY4" fmla="*/ 3307821 h 3960000"/>
              <a:gd name="connsiteX5" fmla="*/ 1791000 w 3597300"/>
              <a:gd name="connsiteY5" fmla="*/ 3960000 h 3960000"/>
              <a:gd name="connsiteX6" fmla="*/ 0 w 3597300"/>
              <a:gd name="connsiteY6" fmla="*/ 3960000 h 3960000"/>
              <a:gd name="connsiteX7" fmla="*/ 0 w 3597300"/>
              <a:gd name="connsiteY7" fmla="*/ 0 h 3960000"/>
              <a:gd name="connsiteX0" fmla="*/ 0 w 3597300"/>
              <a:gd name="connsiteY0" fmla="*/ 0 h 3960000"/>
              <a:gd name="connsiteX1" fmla="*/ 3019725 w 3597300"/>
              <a:gd name="connsiteY1" fmla="*/ 282575 h 3960000"/>
              <a:gd name="connsiteX2" fmla="*/ 3225219 w 3597300"/>
              <a:gd name="connsiteY2" fmla="*/ 807894 h 3960000"/>
              <a:gd name="connsiteX3" fmla="*/ 3582000 w 3597300"/>
              <a:gd name="connsiteY3" fmla="*/ 1980000 h 3960000"/>
              <a:gd name="connsiteX4" fmla="*/ 2862382 w 3597300"/>
              <a:gd name="connsiteY4" fmla="*/ 3307821 h 3960000"/>
              <a:gd name="connsiteX5" fmla="*/ 1791000 w 3597300"/>
              <a:gd name="connsiteY5" fmla="*/ 3960000 h 3960000"/>
              <a:gd name="connsiteX6" fmla="*/ 0 w 3597300"/>
              <a:gd name="connsiteY6" fmla="*/ 3960000 h 3960000"/>
              <a:gd name="connsiteX7" fmla="*/ 0 w 3597300"/>
              <a:gd name="connsiteY7" fmla="*/ 0 h 3960000"/>
              <a:gd name="connsiteX0" fmla="*/ 0 w 3597300"/>
              <a:gd name="connsiteY0" fmla="*/ 3175 h 3963175"/>
              <a:gd name="connsiteX1" fmla="*/ 3264200 w 3597300"/>
              <a:gd name="connsiteY1" fmla="*/ 0 h 3963175"/>
              <a:gd name="connsiteX2" fmla="*/ 3225219 w 3597300"/>
              <a:gd name="connsiteY2" fmla="*/ 811069 h 3963175"/>
              <a:gd name="connsiteX3" fmla="*/ 3582000 w 3597300"/>
              <a:gd name="connsiteY3" fmla="*/ 1983175 h 3963175"/>
              <a:gd name="connsiteX4" fmla="*/ 2862382 w 3597300"/>
              <a:gd name="connsiteY4" fmla="*/ 3310996 h 3963175"/>
              <a:gd name="connsiteX5" fmla="*/ 1791000 w 3597300"/>
              <a:gd name="connsiteY5" fmla="*/ 3963175 h 3963175"/>
              <a:gd name="connsiteX6" fmla="*/ 0 w 3597300"/>
              <a:gd name="connsiteY6" fmla="*/ 3963175 h 3963175"/>
              <a:gd name="connsiteX7" fmla="*/ 0 w 3597300"/>
              <a:gd name="connsiteY7" fmla="*/ 3175 h 3963175"/>
              <a:gd name="connsiteX0" fmla="*/ 0 w 3597300"/>
              <a:gd name="connsiteY0" fmla="*/ 3175 h 3963175"/>
              <a:gd name="connsiteX1" fmla="*/ 3264200 w 3597300"/>
              <a:gd name="connsiteY1" fmla="*/ 0 h 3963175"/>
              <a:gd name="connsiteX2" fmla="*/ 3225219 w 3597300"/>
              <a:gd name="connsiteY2" fmla="*/ 811069 h 3963175"/>
              <a:gd name="connsiteX3" fmla="*/ 3582000 w 3597300"/>
              <a:gd name="connsiteY3" fmla="*/ 1983175 h 3963175"/>
              <a:gd name="connsiteX4" fmla="*/ 2862382 w 3597300"/>
              <a:gd name="connsiteY4" fmla="*/ 3310996 h 3963175"/>
              <a:gd name="connsiteX5" fmla="*/ 1791000 w 3597300"/>
              <a:gd name="connsiteY5" fmla="*/ 3963175 h 3963175"/>
              <a:gd name="connsiteX6" fmla="*/ 0 w 3597300"/>
              <a:gd name="connsiteY6" fmla="*/ 3963175 h 3963175"/>
              <a:gd name="connsiteX7" fmla="*/ 0 w 3597300"/>
              <a:gd name="connsiteY7" fmla="*/ 3175 h 3963175"/>
              <a:gd name="connsiteX0" fmla="*/ 0 w 3616616"/>
              <a:gd name="connsiteY0" fmla="*/ 21630 h 3981630"/>
              <a:gd name="connsiteX1" fmla="*/ 3264200 w 3616616"/>
              <a:gd name="connsiteY1" fmla="*/ 18455 h 3981630"/>
              <a:gd name="connsiteX2" fmla="*/ 3323644 w 3616616"/>
              <a:gd name="connsiteY2" fmla="*/ 184999 h 3981630"/>
              <a:gd name="connsiteX3" fmla="*/ 3582000 w 3616616"/>
              <a:gd name="connsiteY3" fmla="*/ 2001630 h 3981630"/>
              <a:gd name="connsiteX4" fmla="*/ 2862382 w 3616616"/>
              <a:gd name="connsiteY4" fmla="*/ 3329451 h 3981630"/>
              <a:gd name="connsiteX5" fmla="*/ 1791000 w 3616616"/>
              <a:gd name="connsiteY5" fmla="*/ 3981630 h 3981630"/>
              <a:gd name="connsiteX6" fmla="*/ 0 w 3616616"/>
              <a:gd name="connsiteY6" fmla="*/ 3981630 h 3981630"/>
              <a:gd name="connsiteX7" fmla="*/ 0 w 3616616"/>
              <a:gd name="connsiteY7" fmla="*/ 21630 h 3981630"/>
              <a:gd name="connsiteX0" fmla="*/ 0 w 3616616"/>
              <a:gd name="connsiteY0" fmla="*/ 3175 h 3963175"/>
              <a:gd name="connsiteX1" fmla="*/ 3264200 w 3616616"/>
              <a:gd name="connsiteY1" fmla="*/ 0 h 3963175"/>
              <a:gd name="connsiteX2" fmla="*/ 3323644 w 3616616"/>
              <a:gd name="connsiteY2" fmla="*/ 166544 h 3963175"/>
              <a:gd name="connsiteX3" fmla="*/ 3582000 w 3616616"/>
              <a:gd name="connsiteY3" fmla="*/ 1983175 h 3963175"/>
              <a:gd name="connsiteX4" fmla="*/ 2862382 w 3616616"/>
              <a:gd name="connsiteY4" fmla="*/ 3310996 h 3963175"/>
              <a:gd name="connsiteX5" fmla="*/ 1791000 w 3616616"/>
              <a:gd name="connsiteY5" fmla="*/ 3963175 h 3963175"/>
              <a:gd name="connsiteX6" fmla="*/ 0 w 3616616"/>
              <a:gd name="connsiteY6" fmla="*/ 3963175 h 3963175"/>
              <a:gd name="connsiteX7" fmla="*/ 0 w 3616616"/>
              <a:gd name="connsiteY7" fmla="*/ 3175 h 3963175"/>
              <a:gd name="connsiteX0" fmla="*/ 0 w 3601265"/>
              <a:gd name="connsiteY0" fmla="*/ 3175 h 3963175"/>
              <a:gd name="connsiteX1" fmla="*/ 3264200 w 3601265"/>
              <a:gd name="connsiteY1" fmla="*/ 0 h 3963175"/>
              <a:gd name="connsiteX2" fmla="*/ 3323644 w 3601265"/>
              <a:gd name="connsiteY2" fmla="*/ 166544 h 3963175"/>
              <a:gd name="connsiteX3" fmla="*/ 3582000 w 3601265"/>
              <a:gd name="connsiteY3" fmla="*/ 1983175 h 3963175"/>
              <a:gd name="connsiteX4" fmla="*/ 2862382 w 3601265"/>
              <a:gd name="connsiteY4" fmla="*/ 3310996 h 3963175"/>
              <a:gd name="connsiteX5" fmla="*/ 1791000 w 3601265"/>
              <a:gd name="connsiteY5" fmla="*/ 3963175 h 3963175"/>
              <a:gd name="connsiteX6" fmla="*/ 0 w 3601265"/>
              <a:gd name="connsiteY6" fmla="*/ 3963175 h 3963175"/>
              <a:gd name="connsiteX7" fmla="*/ 0 w 3601265"/>
              <a:gd name="connsiteY7" fmla="*/ 3175 h 3963175"/>
              <a:gd name="connsiteX0" fmla="*/ 0 w 3364734"/>
              <a:gd name="connsiteY0" fmla="*/ 3175 h 3963175"/>
              <a:gd name="connsiteX1" fmla="*/ 3264200 w 3364734"/>
              <a:gd name="connsiteY1" fmla="*/ 0 h 3963175"/>
              <a:gd name="connsiteX2" fmla="*/ 3323644 w 3364734"/>
              <a:gd name="connsiteY2" fmla="*/ 166544 h 3963175"/>
              <a:gd name="connsiteX3" fmla="*/ 3016850 w 3364734"/>
              <a:gd name="connsiteY3" fmla="*/ 1614875 h 3963175"/>
              <a:gd name="connsiteX4" fmla="*/ 2862382 w 3364734"/>
              <a:gd name="connsiteY4" fmla="*/ 3310996 h 3963175"/>
              <a:gd name="connsiteX5" fmla="*/ 1791000 w 3364734"/>
              <a:gd name="connsiteY5" fmla="*/ 3963175 h 3963175"/>
              <a:gd name="connsiteX6" fmla="*/ 0 w 3364734"/>
              <a:gd name="connsiteY6" fmla="*/ 3963175 h 3963175"/>
              <a:gd name="connsiteX7" fmla="*/ 0 w 3364734"/>
              <a:gd name="connsiteY7" fmla="*/ 3175 h 3963175"/>
              <a:gd name="connsiteX0" fmla="*/ 0 w 3598344"/>
              <a:gd name="connsiteY0" fmla="*/ 3175 h 3963175"/>
              <a:gd name="connsiteX1" fmla="*/ 3264200 w 3598344"/>
              <a:gd name="connsiteY1" fmla="*/ 0 h 3963175"/>
              <a:gd name="connsiteX2" fmla="*/ 3323644 w 3598344"/>
              <a:gd name="connsiteY2" fmla="*/ 166544 h 3963175"/>
              <a:gd name="connsiteX3" fmla="*/ 3578825 w 3598344"/>
              <a:gd name="connsiteY3" fmla="*/ 1640275 h 3963175"/>
              <a:gd name="connsiteX4" fmla="*/ 2862382 w 3598344"/>
              <a:gd name="connsiteY4" fmla="*/ 3310996 h 3963175"/>
              <a:gd name="connsiteX5" fmla="*/ 1791000 w 3598344"/>
              <a:gd name="connsiteY5" fmla="*/ 3963175 h 3963175"/>
              <a:gd name="connsiteX6" fmla="*/ 0 w 3598344"/>
              <a:gd name="connsiteY6" fmla="*/ 3963175 h 3963175"/>
              <a:gd name="connsiteX7" fmla="*/ 0 w 3598344"/>
              <a:gd name="connsiteY7" fmla="*/ 3175 h 3963175"/>
              <a:gd name="connsiteX0" fmla="*/ 0 w 3612056"/>
              <a:gd name="connsiteY0" fmla="*/ 3175 h 3963175"/>
              <a:gd name="connsiteX1" fmla="*/ 3264200 w 3612056"/>
              <a:gd name="connsiteY1" fmla="*/ 0 h 3963175"/>
              <a:gd name="connsiteX2" fmla="*/ 3323644 w 3612056"/>
              <a:gd name="connsiteY2" fmla="*/ 166544 h 3963175"/>
              <a:gd name="connsiteX3" fmla="*/ 3578825 w 3612056"/>
              <a:gd name="connsiteY3" fmla="*/ 1640275 h 3963175"/>
              <a:gd name="connsiteX4" fmla="*/ 2862382 w 3612056"/>
              <a:gd name="connsiteY4" fmla="*/ 3310996 h 3963175"/>
              <a:gd name="connsiteX5" fmla="*/ 1791000 w 3612056"/>
              <a:gd name="connsiteY5" fmla="*/ 3963175 h 3963175"/>
              <a:gd name="connsiteX6" fmla="*/ 0 w 3612056"/>
              <a:gd name="connsiteY6" fmla="*/ 3963175 h 3963175"/>
              <a:gd name="connsiteX7" fmla="*/ 0 w 3612056"/>
              <a:gd name="connsiteY7" fmla="*/ 3175 h 3963175"/>
              <a:gd name="connsiteX0" fmla="*/ 0 w 3635528"/>
              <a:gd name="connsiteY0" fmla="*/ 3175 h 3963175"/>
              <a:gd name="connsiteX1" fmla="*/ 3264200 w 3635528"/>
              <a:gd name="connsiteY1" fmla="*/ 0 h 3963175"/>
              <a:gd name="connsiteX2" fmla="*/ 3323644 w 3635528"/>
              <a:gd name="connsiteY2" fmla="*/ 166544 h 3963175"/>
              <a:gd name="connsiteX3" fmla="*/ 3578825 w 3635528"/>
              <a:gd name="connsiteY3" fmla="*/ 1640275 h 3963175"/>
              <a:gd name="connsiteX4" fmla="*/ 2862382 w 3635528"/>
              <a:gd name="connsiteY4" fmla="*/ 3310996 h 3963175"/>
              <a:gd name="connsiteX5" fmla="*/ 1791000 w 3635528"/>
              <a:gd name="connsiteY5" fmla="*/ 3963175 h 3963175"/>
              <a:gd name="connsiteX6" fmla="*/ 0 w 3635528"/>
              <a:gd name="connsiteY6" fmla="*/ 3963175 h 3963175"/>
              <a:gd name="connsiteX7" fmla="*/ 0 w 3635528"/>
              <a:gd name="connsiteY7" fmla="*/ 3175 h 3963175"/>
              <a:gd name="connsiteX0" fmla="*/ 0 w 3578828"/>
              <a:gd name="connsiteY0" fmla="*/ 3175 h 3963175"/>
              <a:gd name="connsiteX1" fmla="*/ 3264200 w 3578828"/>
              <a:gd name="connsiteY1" fmla="*/ 0 h 3963175"/>
              <a:gd name="connsiteX2" fmla="*/ 3323644 w 3578828"/>
              <a:gd name="connsiteY2" fmla="*/ 166544 h 3963175"/>
              <a:gd name="connsiteX3" fmla="*/ 3578825 w 3578828"/>
              <a:gd name="connsiteY3" fmla="*/ 1640275 h 3963175"/>
              <a:gd name="connsiteX4" fmla="*/ 2862382 w 3578828"/>
              <a:gd name="connsiteY4" fmla="*/ 3310996 h 3963175"/>
              <a:gd name="connsiteX5" fmla="*/ 1791000 w 3578828"/>
              <a:gd name="connsiteY5" fmla="*/ 3963175 h 3963175"/>
              <a:gd name="connsiteX6" fmla="*/ 0 w 3578828"/>
              <a:gd name="connsiteY6" fmla="*/ 3963175 h 3963175"/>
              <a:gd name="connsiteX7" fmla="*/ 0 w 3578828"/>
              <a:gd name="connsiteY7" fmla="*/ 3175 h 3963175"/>
              <a:gd name="connsiteX0" fmla="*/ 0 w 3578942"/>
              <a:gd name="connsiteY0" fmla="*/ 3175 h 3963175"/>
              <a:gd name="connsiteX1" fmla="*/ 3264200 w 3578942"/>
              <a:gd name="connsiteY1" fmla="*/ 0 h 3963175"/>
              <a:gd name="connsiteX2" fmla="*/ 3323644 w 3578942"/>
              <a:gd name="connsiteY2" fmla="*/ 166544 h 3963175"/>
              <a:gd name="connsiteX3" fmla="*/ 3578825 w 3578942"/>
              <a:gd name="connsiteY3" fmla="*/ 1640275 h 3963175"/>
              <a:gd name="connsiteX4" fmla="*/ 2862382 w 3578942"/>
              <a:gd name="connsiteY4" fmla="*/ 3310996 h 3963175"/>
              <a:gd name="connsiteX5" fmla="*/ 1791000 w 3578942"/>
              <a:gd name="connsiteY5" fmla="*/ 3963175 h 3963175"/>
              <a:gd name="connsiteX6" fmla="*/ 0 w 3578942"/>
              <a:gd name="connsiteY6" fmla="*/ 3963175 h 3963175"/>
              <a:gd name="connsiteX7" fmla="*/ 0 w 3578942"/>
              <a:gd name="connsiteY7" fmla="*/ 3175 h 3963175"/>
              <a:gd name="connsiteX0" fmla="*/ 0 w 3578942"/>
              <a:gd name="connsiteY0" fmla="*/ 3175 h 3963175"/>
              <a:gd name="connsiteX1" fmla="*/ 3264200 w 3578942"/>
              <a:gd name="connsiteY1" fmla="*/ 0 h 3963175"/>
              <a:gd name="connsiteX2" fmla="*/ 3323644 w 3578942"/>
              <a:gd name="connsiteY2" fmla="*/ 166544 h 3963175"/>
              <a:gd name="connsiteX3" fmla="*/ 3578825 w 3578942"/>
              <a:gd name="connsiteY3" fmla="*/ 1640275 h 3963175"/>
              <a:gd name="connsiteX4" fmla="*/ 2862382 w 3578942"/>
              <a:gd name="connsiteY4" fmla="*/ 3310996 h 3963175"/>
              <a:gd name="connsiteX5" fmla="*/ 1791000 w 3578942"/>
              <a:gd name="connsiteY5" fmla="*/ 3963175 h 3963175"/>
              <a:gd name="connsiteX6" fmla="*/ 0 w 3578942"/>
              <a:gd name="connsiteY6" fmla="*/ 3963175 h 3963175"/>
              <a:gd name="connsiteX7" fmla="*/ 0 w 3578942"/>
              <a:gd name="connsiteY7" fmla="*/ 3175 h 3963175"/>
              <a:gd name="connsiteX0" fmla="*/ 0 w 3590408"/>
              <a:gd name="connsiteY0" fmla="*/ 3175 h 3974831"/>
              <a:gd name="connsiteX1" fmla="*/ 3264200 w 3590408"/>
              <a:gd name="connsiteY1" fmla="*/ 0 h 3974831"/>
              <a:gd name="connsiteX2" fmla="*/ 3323644 w 3590408"/>
              <a:gd name="connsiteY2" fmla="*/ 166544 h 3974831"/>
              <a:gd name="connsiteX3" fmla="*/ 3578825 w 3590408"/>
              <a:gd name="connsiteY3" fmla="*/ 1640275 h 3974831"/>
              <a:gd name="connsiteX4" fmla="*/ 3002082 w 3590408"/>
              <a:gd name="connsiteY4" fmla="*/ 3809471 h 3974831"/>
              <a:gd name="connsiteX5" fmla="*/ 1791000 w 3590408"/>
              <a:gd name="connsiteY5" fmla="*/ 3963175 h 3974831"/>
              <a:gd name="connsiteX6" fmla="*/ 0 w 3590408"/>
              <a:gd name="connsiteY6" fmla="*/ 3963175 h 3974831"/>
              <a:gd name="connsiteX7" fmla="*/ 0 w 3590408"/>
              <a:gd name="connsiteY7" fmla="*/ 3175 h 3974831"/>
              <a:gd name="connsiteX0" fmla="*/ 0 w 3590408"/>
              <a:gd name="connsiteY0" fmla="*/ 3175 h 3974831"/>
              <a:gd name="connsiteX1" fmla="*/ 3264200 w 3590408"/>
              <a:gd name="connsiteY1" fmla="*/ 0 h 3974831"/>
              <a:gd name="connsiteX2" fmla="*/ 3323644 w 3590408"/>
              <a:gd name="connsiteY2" fmla="*/ 166544 h 3974831"/>
              <a:gd name="connsiteX3" fmla="*/ 3578825 w 3590408"/>
              <a:gd name="connsiteY3" fmla="*/ 1640275 h 3974831"/>
              <a:gd name="connsiteX4" fmla="*/ 3002082 w 3590408"/>
              <a:gd name="connsiteY4" fmla="*/ 3809471 h 3974831"/>
              <a:gd name="connsiteX5" fmla="*/ 1791000 w 3590408"/>
              <a:gd name="connsiteY5" fmla="*/ 3963175 h 3974831"/>
              <a:gd name="connsiteX6" fmla="*/ 0 w 3590408"/>
              <a:gd name="connsiteY6" fmla="*/ 3963175 h 3974831"/>
              <a:gd name="connsiteX7" fmla="*/ 0 w 3590408"/>
              <a:gd name="connsiteY7" fmla="*/ 3175 h 3974831"/>
              <a:gd name="connsiteX0" fmla="*/ 0 w 3590408"/>
              <a:gd name="connsiteY0" fmla="*/ 3175 h 3975950"/>
              <a:gd name="connsiteX1" fmla="*/ 3264200 w 3590408"/>
              <a:gd name="connsiteY1" fmla="*/ 0 h 3975950"/>
              <a:gd name="connsiteX2" fmla="*/ 3323644 w 3590408"/>
              <a:gd name="connsiteY2" fmla="*/ 166544 h 3975950"/>
              <a:gd name="connsiteX3" fmla="*/ 3578825 w 3590408"/>
              <a:gd name="connsiteY3" fmla="*/ 1640275 h 3975950"/>
              <a:gd name="connsiteX4" fmla="*/ 3002082 w 3590408"/>
              <a:gd name="connsiteY4" fmla="*/ 3809471 h 3975950"/>
              <a:gd name="connsiteX5" fmla="*/ 2908600 w 3590408"/>
              <a:gd name="connsiteY5" fmla="*/ 3966350 h 3975950"/>
              <a:gd name="connsiteX6" fmla="*/ 0 w 3590408"/>
              <a:gd name="connsiteY6" fmla="*/ 3963175 h 3975950"/>
              <a:gd name="connsiteX7" fmla="*/ 0 w 3590408"/>
              <a:gd name="connsiteY7" fmla="*/ 3175 h 3975950"/>
              <a:gd name="connsiteX0" fmla="*/ 0 w 3590408"/>
              <a:gd name="connsiteY0" fmla="*/ 3175 h 3966350"/>
              <a:gd name="connsiteX1" fmla="*/ 3264200 w 3590408"/>
              <a:gd name="connsiteY1" fmla="*/ 0 h 3966350"/>
              <a:gd name="connsiteX2" fmla="*/ 3323644 w 3590408"/>
              <a:gd name="connsiteY2" fmla="*/ 166544 h 3966350"/>
              <a:gd name="connsiteX3" fmla="*/ 3578825 w 3590408"/>
              <a:gd name="connsiteY3" fmla="*/ 1640275 h 3966350"/>
              <a:gd name="connsiteX4" fmla="*/ 3002082 w 3590408"/>
              <a:gd name="connsiteY4" fmla="*/ 3809471 h 3966350"/>
              <a:gd name="connsiteX5" fmla="*/ 2908600 w 3590408"/>
              <a:gd name="connsiteY5" fmla="*/ 3966350 h 3966350"/>
              <a:gd name="connsiteX6" fmla="*/ 0 w 3590408"/>
              <a:gd name="connsiteY6" fmla="*/ 3963175 h 3966350"/>
              <a:gd name="connsiteX7" fmla="*/ 0 w 3590408"/>
              <a:gd name="connsiteY7" fmla="*/ 3175 h 3966350"/>
              <a:gd name="connsiteX0" fmla="*/ 0 w 3590408"/>
              <a:gd name="connsiteY0" fmla="*/ 3175 h 3966350"/>
              <a:gd name="connsiteX1" fmla="*/ 3264200 w 3590408"/>
              <a:gd name="connsiteY1" fmla="*/ 0 h 3966350"/>
              <a:gd name="connsiteX2" fmla="*/ 3323644 w 3590408"/>
              <a:gd name="connsiteY2" fmla="*/ 166544 h 3966350"/>
              <a:gd name="connsiteX3" fmla="*/ 3578825 w 3590408"/>
              <a:gd name="connsiteY3" fmla="*/ 1640275 h 3966350"/>
              <a:gd name="connsiteX4" fmla="*/ 3002082 w 3590408"/>
              <a:gd name="connsiteY4" fmla="*/ 3809471 h 3966350"/>
              <a:gd name="connsiteX5" fmla="*/ 2908600 w 3590408"/>
              <a:gd name="connsiteY5" fmla="*/ 3966350 h 3966350"/>
              <a:gd name="connsiteX6" fmla="*/ 0 w 3590408"/>
              <a:gd name="connsiteY6" fmla="*/ 3963175 h 3966350"/>
              <a:gd name="connsiteX7" fmla="*/ 0 w 3590408"/>
              <a:gd name="connsiteY7" fmla="*/ 3175 h 3966350"/>
              <a:gd name="connsiteX0" fmla="*/ 0 w 3590408"/>
              <a:gd name="connsiteY0" fmla="*/ 3175 h 3966350"/>
              <a:gd name="connsiteX1" fmla="*/ 3264200 w 3590408"/>
              <a:gd name="connsiteY1" fmla="*/ 0 h 3966350"/>
              <a:gd name="connsiteX2" fmla="*/ 3323644 w 3590408"/>
              <a:gd name="connsiteY2" fmla="*/ 166544 h 3966350"/>
              <a:gd name="connsiteX3" fmla="*/ 3578825 w 3590408"/>
              <a:gd name="connsiteY3" fmla="*/ 1640275 h 3966350"/>
              <a:gd name="connsiteX4" fmla="*/ 3002082 w 3590408"/>
              <a:gd name="connsiteY4" fmla="*/ 3809471 h 3966350"/>
              <a:gd name="connsiteX5" fmla="*/ 2908600 w 3590408"/>
              <a:gd name="connsiteY5" fmla="*/ 3966350 h 3966350"/>
              <a:gd name="connsiteX6" fmla="*/ 0 w 3590408"/>
              <a:gd name="connsiteY6" fmla="*/ 3963175 h 3966350"/>
              <a:gd name="connsiteX7" fmla="*/ 0 w 3590408"/>
              <a:gd name="connsiteY7" fmla="*/ 3175 h 3966350"/>
              <a:gd name="connsiteX0" fmla="*/ 0 w 3580367"/>
              <a:gd name="connsiteY0" fmla="*/ 3175 h 3966350"/>
              <a:gd name="connsiteX1" fmla="*/ 3264200 w 3580367"/>
              <a:gd name="connsiteY1" fmla="*/ 0 h 3966350"/>
              <a:gd name="connsiteX2" fmla="*/ 3323644 w 3580367"/>
              <a:gd name="connsiteY2" fmla="*/ 166544 h 3966350"/>
              <a:gd name="connsiteX3" fmla="*/ 3578825 w 3580367"/>
              <a:gd name="connsiteY3" fmla="*/ 1640275 h 3966350"/>
              <a:gd name="connsiteX4" fmla="*/ 3002082 w 3580367"/>
              <a:gd name="connsiteY4" fmla="*/ 3809471 h 3966350"/>
              <a:gd name="connsiteX5" fmla="*/ 2908600 w 3580367"/>
              <a:gd name="connsiteY5" fmla="*/ 3966350 h 3966350"/>
              <a:gd name="connsiteX6" fmla="*/ 0 w 3580367"/>
              <a:gd name="connsiteY6" fmla="*/ 3963175 h 3966350"/>
              <a:gd name="connsiteX7" fmla="*/ 0 w 3580367"/>
              <a:gd name="connsiteY7" fmla="*/ 3175 h 3966350"/>
              <a:gd name="connsiteX0" fmla="*/ 0 w 3578976"/>
              <a:gd name="connsiteY0" fmla="*/ 3175 h 3966350"/>
              <a:gd name="connsiteX1" fmla="*/ 3264200 w 3578976"/>
              <a:gd name="connsiteY1" fmla="*/ 0 h 3966350"/>
              <a:gd name="connsiteX2" fmla="*/ 3323644 w 3578976"/>
              <a:gd name="connsiteY2" fmla="*/ 166544 h 3966350"/>
              <a:gd name="connsiteX3" fmla="*/ 3578825 w 3578976"/>
              <a:gd name="connsiteY3" fmla="*/ 1640275 h 3966350"/>
              <a:gd name="connsiteX4" fmla="*/ 3002082 w 3578976"/>
              <a:gd name="connsiteY4" fmla="*/ 3809471 h 3966350"/>
              <a:gd name="connsiteX5" fmla="*/ 2908600 w 3578976"/>
              <a:gd name="connsiteY5" fmla="*/ 3966350 h 3966350"/>
              <a:gd name="connsiteX6" fmla="*/ 0 w 3578976"/>
              <a:gd name="connsiteY6" fmla="*/ 3963175 h 3966350"/>
              <a:gd name="connsiteX7" fmla="*/ 0 w 3578976"/>
              <a:gd name="connsiteY7" fmla="*/ 3175 h 3966350"/>
              <a:gd name="connsiteX0" fmla="*/ 0 w 3579143"/>
              <a:gd name="connsiteY0" fmla="*/ 3175 h 3966350"/>
              <a:gd name="connsiteX1" fmla="*/ 3264200 w 3579143"/>
              <a:gd name="connsiteY1" fmla="*/ 0 h 3966350"/>
              <a:gd name="connsiteX2" fmla="*/ 3323644 w 3579143"/>
              <a:gd name="connsiteY2" fmla="*/ 166544 h 3966350"/>
              <a:gd name="connsiteX3" fmla="*/ 3578825 w 3579143"/>
              <a:gd name="connsiteY3" fmla="*/ 1640275 h 3966350"/>
              <a:gd name="connsiteX4" fmla="*/ 3002082 w 3579143"/>
              <a:gd name="connsiteY4" fmla="*/ 3809471 h 3966350"/>
              <a:gd name="connsiteX5" fmla="*/ 2908600 w 3579143"/>
              <a:gd name="connsiteY5" fmla="*/ 3966350 h 3966350"/>
              <a:gd name="connsiteX6" fmla="*/ 0 w 3579143"/>
              <a:gd name="connsiteY6" fmla="*/ 3963175 h 3966350"/>
              <a:gd name="connsiteX7" fmla="*/ 0 w 3579143"/>
              <a:gd name="connsiteY7" fmla="*/ 3175 h 3966350"/>
              <a:gd name="connsiteX0" fmla="*/ 0 w 3579143"/>
              <a:gd name="connsiteY0" fmla="*/ 3175 h 4131450"/>
              <a:gd name="connsiteX1" fmla="*/ 3264200 w 3579143"/>
              <a:gd name="connsiteY1" fmla="*/ 0 h 4131450"/>
              <a:gd name="connsiteX2" fmla="*/ 3323644 w 3579143"/>
              <a:gd name="connsiteY2" fmla="*/ 166544 h 4131450"/>
              <a:gd name="connsiteX3" fmla="*/ 3578825 w 3579143"/>
              <a:gd name="connsiteY3" fmla="*/ 1640275 h 4131450"/>
              <a:gd name="connsiteX4" fmla="*/ 3002082 w 3579143"/>
              <a:gd name="connsiteY4" fmla="*/ 3809471 h 4131450"/>
              <a:gd name="connsiteX5" fmla="*/ 3159425 w 3579143"/>
              <a:gd name="connsiteY5" fmla="*/ 4131450 h 4131450"/>
              <a:gd name="connsiteX6" fmla="*/ 0 w 3579143"/>
              <a:gd name="connsiteY6" fmla="*/ 3963175 h 4131450"/>
              <a:gd name="connsiteX7" fmla="*/ 0 w 3579143"/>
              <a:gd name="connsiteY7" fmla="*/ 3175 h 4131450"/>
              <a:gd name="connsiteX0" fmla="*/ 0 w 3579143"/>
              <a:gd name="connsiteY0" fmla="*/ 3175 h 3963175"/>
              <a:gd name="connsiteX1" fmla="*/ 3264200 w 3579143"/>
              <a:gd name="connsiteY1" fmla="*/ 0 h 3963175"/>
              <a:gd name="connsiteX2" fmla="*/ 3323644 w 3579143"/>
              <a:gd name="connsiteY2" fmla="*/ 166544 h 3963175"/>
              <a:gd name="connsiteX3" fmla="*/ 3578825 w 3579143"/>
              <a:gd name="connsiteY3" fmla="*/ 1640275 h 3963175"/>
              <a:gd name="connsiteX4" fmla="*/ 3002082 w 3579143"/>
              <a:gd name="connsiteY4" fmla="*/ 3809471 h 3963175"/>
              <a:gd name="connsiteX5" fmla="*/ 2905425 w 3579143"/>
              <a:gd name="connsiteY5" fmla="*/ 3963175 h 3963175"/>
              <a:gd name="connsiteX6" fmla="*/ 0 w 3579143"/>
              <a:gd name="connsiteY6" fmla="*/ 3963175 h 3963175"/>
              <a:gd name="connsiteX7" fmla="*/ 0 w 3579143"/>
              <a:gd name="connsiteY7" fmla="*/ 3175 h 3963175"/>
              <a:gd name="connsiteX0" fmla="*/ 0 w 3579143"/>
              <a:gd name="connsiteY0" fmla="*/ 3175 h 3963175"/>
              <a:gd name="connsiteX1" fmla="*/ 3264200 w 3579143"/>
              <a:gd name="connsiteY1" fmla="*/ 0 h 3963175"/>
              <a:gd name="connsiteX2" fmla="*/ 3323644 w 3579143"/>
              <a:gd name="connsiteY2" fmla="*/ 166544 h 3963175"/>
              <a:gd name="connsiteX3" fmla="*/ 3578825 w 3579143"/>
              <a:gd name="connsiteY3" fmla="*/ 1640275 h 3963175"/>
              <a:gd name="connsiteX4" fmla="*/ 3002082 w 3579143"/>
              <a:gd name="connsiteY4" fmla="*/ 3809471 h 3963175"/>
              <a:gd name="connsiteX5" fmla="*/ 2905425 w 3579143"/>
              <a:gd name="connsiteY5" fmla="*/ 3963175 h 3963175"/>
              <a:gd name="connsiteX6" fmla="*/ 0 w 3579143"/>
              <a:gd name="connsiteY6" fmla="*/ 3963175 h 3963175"/>
              <a:gd name="connsiteX7" fmla="*/ 0 w 3579143"/>
              <a:gd name="connsiteY7" fmla="*/ 3175 h 3963175"/>
              <a:gd name="connsiteX0" fmla="*/ 0 w 3579143"/>
              <a:gd name="connsiteY0" fmla="*/ 3175 h 3963175"/>
              <a:gd name="connsiteX1" fmla="*/ 3264200 w 3579143"/>
              <a:gd name="connsiteY1" fmla="*/ 0 h 3963175"/>
              <a:gd name="connsiteX2" fmla="*/ 3323644 w 3579143"/>
              <a:gd name="connsiteY2" fmla="*/ 166544 h 3963175"/>
              <a:gd name="connsiteX3" fmla="*/ 3578825 w 3579143"/>
              <a:gd name="connsiteY3" fmla="*/ 1640275 h 3963175"/>
              <a:gd name="connsiteX4" fmla="*/ 3002082 w 3579143"/>
              <a:gd name="connsiteY4" fmla="*/ 3809471 h 3963175"/>
              <a:gd name="connsiteX5" fmla="*/ 2905425 w 3579143"/>
              <a:gd name="connsiteY5" fmla="*/ 3963175 h 3963175"/>
              <a:gd name="connsiteX6" fmla="*/ 0 w 3579143"/>
              <a:gd name="connsiteY6" fmla="*/ 3963175 h 3963175"/>
              <a:gd name="connsiteX7" fmla="*/ 0 w 3579143"/>
              <a:gd name="connsiteY7" fmla="*/ 3175 h 3963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579143" h="3963175">
                <a:moveTo>
                  <a:pt x="0" y="3175"/>
                </a:moveTo>
                <a:lnTo>
                  <a:pt x="3264200" y="0"/>
                </a:lnTo>
                <a:cubicBezTo>
                  <a:pt x="3287387" y="61624"/>
                  <a:pt x="3301369" y="106419"/>
                  <a:pt x="3323644" y="166544"/>
                </a:cubicBezTo>
                <a:cubicBezTo>
                  <a:pt x="3491969" y="623544"/>
                  <a:pt x="3568919" y="877546"/>
                  <a:pt x="3578825" y="1640275"/>
                </a:cubicBezTo>
                <a:cubicBezTo>
                  <a:pt x="3588731" y="2403004"/>
                  <a:pt x="3367257" y="3165146"/>
                  <a:pt x="3002082" y="3809471"/>
                </a:cubicBezTo>
                <a:cubicBezTo>
                  <a:pt x="2973457" y="3863246"/>
                  <a:pt x="3011014" y="3800503"/>
                  <a:pt x="2905425" y="3963175"/>
                </a:cubicBezTo>
                <a:lnTo>
                  <a:pt x="0" y="3963175"/>
                </a:lnTo>
                <a:lnTo>
                  <a:pt x="0" y="3175"/>
                </a:lnTo>
                <a:close/>
              </a:path>
            </a:pathLst>
          </a:custGeom>
          <a:noFill/>
          <a:ln>
            <a:noFill/>
          </a:ln>
        </p:spPr>
        <p:txBody>
          <a:bodyPr lIns="720000" tIns="720000" rIns="720000" bIns="720000">
            <a:normAutofit/>
          </a:bodyPr>
          <a:lstStyle>
            <a:lvl1pPr marL="0" indent="0" algn="ctr">
              <a:buNone/>
              <a:defRPr sz="1400" baseline="0">
                <a:solidFill>
                  <a:schemeClr val="bg1"/>
                </a:solidFill>
              </a:defRPr>
            </a:lvl1pPr>
          </a:lstStyle>
          <a:p>
            <a:r>
              <a:rPr lang="en-GB"/>
              <a:t>Click icon to add picture</a:t>
            </a:r>
            <a:endParaRPr lang="de-DE"/>
          </a:p>
        </p:txBody>
      </p:sp>
      <p:sp>
        <p:nvSpPr>
          <p:cNvPr id="13" name="Inhaltsplatzhalter 11"/>
          <p:cNvSpPr>
            <a:spLocks noGrp="1"/>
          </p:cNvSpPr>
          <p:nvPr>
            <p:ph sz="quarter" idx="14" hasCustomPrompt="1"/>
          </p:nvPr>
        </p:nvSpPr>
        <p:spPr>
          <a:xfrm>
            <a:off x="3848399" y="1198800"/>
            <a:ext cx="4928026" cy="3394800"/>
          </a:xfrm>
        </p:spPr>
        <p:txBody>
          <a:bodyPr/>
          <a:lstStyle>
            <a:lvl1pPr>
              <a:defRPr baseline="0"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en-GB" noProof="0"/>
              <a:t>Click to add text</a:t>
            </a:r>
          </a:p>
        </p:txBody>
      </p:sp>
      <p:sp>
        <p:nvSpPr>
          <p:cNvPr id="12" name="Titel 7"/>
          <p:cNvSpPr>
            <a:spLocks noGrp="1"/>
          </p:cNvSpPr>
          <p:nvPr>
            <p:ph type="title" hasCustomPrompt="1"/>
          </p:nvPr>
        </p:nvSpPr>
        <p:spPr>
          <a:xfrm>
            <a:off x="367575" y="290572"/>
            <a:ext cx="8408850" cy="369332"/>
          </a:xfrm>
        </p:spPr>
        <p:txBody>
          <a:bodyPr/>
          <a:lstStyle/>
          <a:p>
            <a:r>
              <a:rPr lang="en-GB" noProof="0"/>
              <a:t>Click to add headline</a:t>
            </a:r>
          </a:p>
        </p:txBody>
      </p:sp>
      <p:pic>
        <p:nvPicPr>
          <p:cNvPr id="14" name="Grafik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443" y="4864131"/>
            <a:ext cx="630270" cy="190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3271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losing chart englis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Rechteck 33"/>
          <p:cNvSpPr/>
          <p:nvPr userDrawn="1"/>
        </p:nvSpPr>
        <p:spPr>
          <a:xfrm>
            <a:off x="0" y="2196370"/>
            <a:ext cx="9144000" cy="2947130"/>
          </a:xfrm>
          <a:prstGeom prst="rect">
            <a:avLst/>
          </a:prstGeom>
          <a:gradFill>
            <a:gsLst>
              <a:gs pos="0">
                <a:srgbClr val="6699CC">
                  <a:alpha val="40000"/>
                </a:srgbClr>
              </a:gs>
              <a:gs pos="100000">
                <a:srgbClr val="FFFFFF"/>
              </a:gs>
            </a:gsLst>
            <a:lin ang="16200000" scaled="0"/>
          </a:gra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/>
          <a:lstStyle/>
          <a:p>
            <a:pPr algn="ctr"/>
            <a:endParaRPr lang="en-GB" sz="1400" noProof="0">
              <a:solidFill>
                <a:schemeClr val="tx1"/>
              </a:solidFill>
              <a:latin typeface="BISansOpti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6231" t="19013" b="13976"/>
          <a:stretch/>
        </p:blipFill>
        <p:spPr bwMode="auto">
          <a:xfrm>
            <a:off x="0" y="0"/>
            <a:ext cx="6429790" cy="5143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24" name="Gerade Verbindung 23"/>
          <p:cNvCxnSpPr/>
          <p:nvPr userDrawn="1"/>
        </p:nvCxnSpPr>
        <p:spPr>
          <a:xfrm>
            <a:off x="0" y="1869292"/>
            <a:ext cx="9143999" cy="0"/>
          </a:xfrm>
          <a:prstGeom prst="line">
            <a:avLst/>
          </a:prstGeom>
          <a:ln w="12700">
            <a:solidFill>
              <a:srgbClr val="0033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Gerade Verbindung 9"/>
          <p:cNvCxnSpPr/>
          <p:nvPr userDrawn="1"/>
        </p:nvCxnSpPr>
        <p:spPr>
          <a:xfrm>
            <a:off x="0" y="1869292"/>
            <a:ext cx="9143999" cy="0"/>
          </a:xfrm>
          <a:prstGeom prst="line">
            <a:avLst/>
          </a:prstGeom>
          <a:ln w="12700">
            <a:solidFill>
              <a:srgbClr val="0033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feld 10"/>
          <p:cNvSpPr txBox="1"/>
          <p:nvPr userDrawn="1"/>
        </p:nvSpPr>
        <p:spPr>
          <a:xfrm>
            <a:off x="367575" y="3985478"/>
            <a:ext cx="1350693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de-DE" sz="1000">
                <a:solidFill>
                  <a:srgbClr val="1F497D"/>
                </a:solidFill>
                <a:latin typeface="BISansOpti"/>
                <a:cs typeface="BISansOpti"/>
              </a:rPr>
              <a:t>© Boehringer Ingelheim</a:t>
            </a:r>
          </a:p>
        </p:txBody>
      </p:sp>
      <p:sp>
        <p:nvSpPr>
          <p:cNvPr id="13" name="Freeform 1"/>
          <p:cNvSpPr>
            <a:spLocks noChangeAspect="1" noChangeArrowheads="1"/>
          </p:cNvSpPr>
          <p:nvPr userDrawn="1"/>
        </p:nvSpPr>
        <p:spPr bwMode="auto">
          <a:xfrm>
            <a:off x="367576" y="1233589"/>
            <a:ext cx="359997" cy="359997"/>
          </a:xfrm>
          <a:custGeom>
            <a:avLst/>
            <a:gdLst>
              <a:gd name="T0" fmla="*/ 19 w 14438"/>
              <a:gd name="T1" fmla="*/ 766 h 14438"/>
              <a:gd name="T2" fmla="*/ 35 w 14438"/>
              <a:gd name="T3" fmla="*/ 713 h 14438"/>
              <a:gd name="T4" fmla="*/ 95 w 14438"/>
              <a:gd name="T5" fmla="*/ 535 h 14438"/>
              <a:gd name="T6" fmla="*/ 182 w 14438"/>
              <a:gd name="T7" fmla="*/ 382 h 14438"/>
              <a:gd name="T8" fmla="*/ 295 w 14438"/>
              <a:gd name="T9" fmla="*/ 253 h 14438"/>
              <a:gd name="T10" fmla="*/ 434 w 14438"/>
              <a:gd name="T11" fmla="*/ 149 h 14438"/>
              <a:gd name="T12" fmla="*/ 598 w 14438"/>
              <a:gd name="T13" fmla="*/ 69 h 14438"/>
              <a:gd name="T14" fmla="*/ 13628 w 14438"/>
              <a:gd name="T15" fmla="*/ 0 h 14438"/>
              <a:gd name="T16" fmla="*/ 13675 w 14438"/>
              <a:gd name="T17" fmla="*/ 24 h 14438"/>
              <a:gd name="T18" fmla="*/ 13780 w 14438"/>
              <a:gd name="T19" fmla="*/ 53 h 14438"/>
              <a:gd name="T20" fmla="*/ 14011 w 14438"/>
              <a:gd name="T21" fmla="*/ 154 h 14438"/>
              <a:gd name="T22" fmla="*/ 14194 w 14438"/>
              <a:gd name="T23" fmla="*/ 297 h 14438"/>
              <a:gd name="T24" fmla="*/ 14328 w 14438"/>
              <a:gd name="T25" fmla="*/ 482 h 14438"/>
              <a:gd name="T26" fmla="*/ 14409 w 14438"/>
              <a:gd name="T27" fmla="*/ 706 h 14438"/>
              <a:gd name="T28" fmla="*/ 14437 w 14438"/>
              <a:gd name="T29" fmla="*/ 966 h 14438"/>
              <a:gd name="T30" fmla="*/ 14420 w 14438"/>
              <a:gd name="T31" fmla="*/ 13674 h 14438"/>
              <a:gd name="T32" fmla="*/ 14331 w 14438"/>
              <a:gd name="T33" fmla="*/ 13951 h 14438"/>
              <a:gd name="T34" fmla="*/ 14175 w 14438"/>
              <a:gd name="T35" fmla="*/ 14172 h 14438"/>
              <a:gd name="T36" fmla="*/ 13956 w 14438"/>
              <a:gd name="T37" fmla="*/ 14330 h 14438"/>
              <a:gd name="T38" fmla="*/ 13681 w 14438"/>
              <a:gd name="T39" fmla="*/ 14419 h 14438"/>
              <a:gd name="T40" fmla="*/ 10100 w 14438"/>
              <a:gd name="T41" fmla="*/ 14436 h 14438"/>
              <a:gd name="T42" fmla="*/ 9952 w 14438"/>
              <a:gd name="T43" fmla="*/ 14430 h 14438"/>
              <a:gd name="T44" fmla="*/ 11610 w 14438"/>
              <a:gd name="T45" fmla="*/ 9040 h 14438"/>
              <a:gd name="T46" fmla="*/ 11676 w 14438"/>
              <a:gd name="T47" fmla="*/ 9035 h 14438"/>
              <a:gd name="T48" fmla="*/ 11714 w 14438"/>
              <a:gd name="T49" fmla="*/ 9022 h 14438"/>
              <a:gd name="T50" fmla="*/ 11742 w 14438"/>
              <a:gd name="T51" fmla="*/ 8998 h 14438"/>
              <a:gd name="T52" fmla="*/ 11764 w 14438"/>
              <a:gd name="T53" fmla="*/ 8961 h 14438"/>
              <a:gd name="T54" fmla="*/ 11778 w 14438"/>
              <a:gd name="T55" fmla="*/ 8907 h 14438"/>
              <a:gd name="T56" fmla="*/ 9941 w 14438"/>
              <a:gd name="T57" fmla="*/ 6760 h 14438"/>
              <a:gd name="T58" fmla="*/ 9960 w 14438"/>
              <a:gd name="T59" fmla="*/ 5621 h 14438"/>
              <a:gd name="T60" fmla="*/ 10017 w 14438"/>
              <a:gd name="T61" fmla="*/ 5333 h 14438"/>
              <a:gd name="T62" fmla="*/ 10120 w 14438"/>
              <a:gd name="T63" fmla="*/ 5080 h 14438"/>
              <a:gd name="T64" fmla="*/ 10272 w 14438"/>
              <a:gd name="T65" fmla="*/ 4871 h 14438"/>
              <a:gd name="T66" fmla="*/ 10468 w 14438"/>
              <a:gd name="T67" fmla="*/ 4711 h 14438"/>
              <a:gd name="T68" fmla="*/ 10705 w 14438"/>
              <a:gd name="T69" fmla="*/ 4604 h 14438"/>
              <a:gd name="T70" fmla="*/ 10979 w 14438"/>
              <a:gd name="T71" fmla="*/ 4553 h 14438"/>
              <a:gd name="T72" fmla="*/ 11951 w 14438"/>
              <a:gd name="T73" fmla="*/ 4524 h 14438"/>
              <a:gd name="T74" fmla="*/ 12121 w 14438"/>
              <a:gd name="T75" fmla="*/ 2250 h 14438"/>
              <a:gd name="T76" fmla="*/ 10259 w 14438"/>
              <a:gd name="T77" fmla="*/ 2251 h 14438"/>
              <a:gd name="T78" fmla="*/ 9557 w 14438"/>
              <a:gd name="T79" fmla="*/ 2358 h 14438"/>
              <a:gd name="T80" fmla="*/ 8930 w 14438"/>
              <a:gd name="T81" fmla="*/ 2653 h 14438"/>
              <a:gd name="T82" fmla="*/ 8449 w 14438"/>
              <a:gd name="T83" fmla="*/ 3073 h 14438"/>
              <a:gd name="T84" fmla="*/ 8169 w 14438"/>
              <a:gd name="T85" fmla="*/ 3441 h 14438"/>
              <a:gd name="T86" fmla="*/ 7901 w 14438"/>
              <a:gd name="T87" fmla="*/ 3976 h 14438"/>
              <a:gd name="T88" fmla="*/ 7695 w 14438"/>
              <a:gd name="T89" fmla="*/ 4854 h 14438"/>
              <a:gd name="T90" fmla="*/ 7660 w 14438"/>
              <a:gd name="T91" fmla="*/ 5883 h 14438"/>
              <a:gd name="T92" fmla="*/ 5871 w 14438"/>
              <a:gd name="T93" fmla="*/ 6766 h 14438"/>
              <a:gd name="T94" fmla="*/ 7656 w 14438"/>
              <a:gd name="T95" fmla="*/ 14428 h 14438"/>
              <a:gd name="T96" fmla="*/ 7590 w 14438"/>
              <a:gd name="T97" fmla="*/ 14436 h 14438"/>
              <a:gd name="T98" fmla="*/ 820 w 14438"/>
              <a:gd name="T99" fmla="*/ 14431 h 14438"/>
              <a:gd name="T100" fmla="*/ 608 w 14438"/>
              <a:gd name="T101" fmla="*/ 14386 h 14438"/>
              <a:gd name="T102" fmla="*/ 418 w 14438"/>
              <a:gd name="T103" fmla="*/ 14292 h 14438"/>
              <a:gd name="T104" fmla="*/ 257 w 14438"/>
              <a:gd name="T105" fmla="*/ 14157 h 14438"/>
              <a:gd name="T106" fmla="*/ 132 w 14438"/>
              <a:gd name="T107" fmla="*/ 13987 h 14438"/>
              <a:gd name="T108" fmla="*/ 48 w 14438"/>
              <a:gd name="T109" fmla="*/ 13788 h 144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14438" h="14438">
                <a:moveTo>
                  <a:pt x="0" y="13628"/>
                </a:moveTo>
                <a:lnTo>
                  <a:pt x="0" y="818"/>
                </a:lnTo>
                <a:lnTo>
                  <a:pt x="19" y="766"/>
                </a:lnTo>
                <a:lnTo>
                  <a:pt x="28" y="740"/>
                </a:lnTo>
                <a:lnTo>
                  <a:pt x="32" y="726"/>
                </a:lnTo>
                <a:lnTo>
                  <a:pt x="35" y="713"/>
                </a:lnTo>
                <a:lnTo>
                  <a:pt x="52" y="651"/>
                </a:lnTo>
                <a:lnTo>
                  <a:pt x="72" y="591"/>
                </a:lnTo>
                <a:lnTo>
                  <a:pt x="95" y="535"/>
                </a:lnTo>
                <a:lnTo>
                  <a:pt x="122" y="481"/>
                </a:lnTo>
                <a:lnTo>
                  <a:pt x="150" y="430"/>
                </a:lnTo>
                <a:lnTo>
                  <a:pt x="182" y="382"/>
                </a:lnTo>
                <a:lnTo>
                  <a:pt x="217" y="336"/>
                </a:lnTo>
                <a:lnTo>
                  <a:pt x="255" y="293"/>
                </a:lnTo>
                <a:lnTo>
                  <a:pt x="295" y="253"/>
                </a:lnTo>
                <a:lnTo>
                  <a:pt x="339" y="216"/>
                </a:lnTo>
                <a:lnTo>
                  <a:pt x="385" y="181"/>
                </a:lnTo>
                <a:lnTo>
                  <a:pt x="434" y="149"/>
                </a:lnTo>
                <a:lnTo>
                  <a:pt x="486" y="120"/>
                </a:lnTo>
                <a:lnTo>
                  <a:pt x="541" y="93"/>
                </a:lnTo>
                <a:lnTo>
                  <a:pt x="598" y="69"/>
                </a:lnTo>
                <a:lnTo>
                  <a:pt x="659" y="48"/>
                </a:lnTo>
                <a:lnTo>
                  <a:pt x="818" y="0"/>
                </a:lnTo>
                <a:lnTo>
                  <a:pt x="13628" y="0"/>
                </a:lnTo>
                <a:lnTo>
                  <a:pt x="13659" y="16"/>
                </a:lnTo>
                <a:lnTo>
                  <a:pt x="13667" y="20"/>
                </a:lnTo>
                <a:lnTo>
                  <a:pt x="13675" y="24"/>
                </a:lnTo>
                <a:lnTo>
                  <a:pt x="13684" y="27"/>
                </a:lnTo>
                <a:lnTo>
                  <a:pt x="13692" y="29"/>
                </a:lnTo>
                <a:lnTo>
                  <a:pt x="13780" y="53"/>
                </a:lnTo>
                <a:lnTo>
                  <a:pt x="13862" y="81"/>
                </a:lnTo>
                <a:lnTo>
                  <a:pt x="13939" y="115"/>
                </a:lnTo>
                <a:lnTo>
                  <a:pt x="14011" y="154"/>
                </a:lnTo>
                <a:lnTo>
                  <a:pt x="14078" y="197"/>
                </a:lnTo>
                <a:lnTo>
                  <a:pt x="14139" y="245"/>
                </a:lnTo>
                <a:lnTo>
                  <a:pt x="14194" y="297"/>
                </a:lnTo>
                <a:lnTo>
                  <a:pt x="14245" y="355"/>
                </a:lnTo>
                <a:lnTo>
                  <a:pt x="14289" y="416"/>
                </a:lnTo>
                <a:lnTo>
                  <a:pt x="14328" y="482"/>
                </a:lnTo>
                <a:lnTo>
                  <a:pt x="14361" y="553"/>
                </a:lnTo>
                <a:lnTo>
                  <a:pt x="14388" y="627"/>
                </a:lnTo>
                <a:lnTo>
                  <a:pt x="14409" y="706"/>
                </a:lnTo>
                <a:lnTo>
                  <a:pt x="14425" y="788"/>
                </a:lnTo>
                <a:lnTo>
                  <a:pt x="14434" y="875"/>
                </a:lnTo>
                <a:lnTo>
                  <a:pt x="14437" y="966"/>
                </a:lnTo>
                <a:lnTo>
                  <a:pt x="14437" y="13462"/>
                </a:lnTo>
                <a:lnTo>
                  <a:pt x="14433" y="13571"/>
                </a:lnTo>
                <a:lnTo>
                  <a:pt x="14420" y="13674"/>
                </a:lnTo>
                <a:lnTo>
                  <a:pt x="14398" y="13772"/>
                </a:lnTo>
                <a:lnTo>
                  <a:pt x="14369" y="13864"/>
                </a:lnTo>
                <a:lnTo>
                  <a:pt x="14331" y="13951"/>
                </a:lnTo>
                <a:lnTo>
                  <a:pt x="14286" y="14031"/>
                </a:lnTo>
                <a:lnTo>
                  <a:pt x="14234" y="14105"/>
                </a:lnTo>
                <a:lnTo>
                  <a:pt x="14175" y="14172"/>
                </a:lnTo>
                <a:lnTo>
                  <a:pt x="14108" y="14232"/>
                </a:lnTo>
                <a:lnTo>
                  <a:pt x="14035" y="14284"/>
                </a:lnTo>
                <a:lnTo>
                  <a:pt x="13956" y="14330"/>
                </a:lnTo>
                <a:lnTo>
                  <a:pt x="13870" y="14368"/>
                </a:lnTo>
                <a:lnTo>
                  <a:pt x="13779" y="14397"/>
                </a:lnTo>
                <a:lnTo>
                  <a:pt x="13681" y="14419"/>
                </a:lnTo>
                <a:lnTo>
                  <a:pt x="13579" y="14432"/>
                </a:lnTo>
                <a:lnTo>
                  <a:pt x="13471" y="14437"/>
                </a:lnTo>
                <a:lnTo>
                  <a:pt x="10100" y="14436"/>
                </a:lnTo>
                <a:lnTo>
                  <a:pt x="10063" y="14435"/>
                </a:lnTo>
                <a:lnTo>
                  <a:pt x="10026" y="14434"/>
                </a:lnTo>
                <a:lnTo>
                  <a:pt x="9952" y="14430"/>
                </a:lnTo>
                <a:lnTo>
                  <a:pt x="9952" y="9038"/>
                </a:lnTo>
                <a:lnTo>
                  <a:pt x="10115" y="9038"/>
                </a:lnTo>
                <a:lnTo>
                  <a:pt x="11610" y="9040"/>
                </a:lnTo>
                <a:lnTo>
                  <a:pt x="11646" y="9039"/>
                </a:lnTo>
                <a:lnTo>
                  <a:pt x="11661" y="9038"/>
                </a:lnTo>
                <a:lnTo>
                  <a:pt x="11676" y="9035"/>
                </a:lnTo>
                <a:lnTo>
                  <a:pt x="11690" y="9032"/>
                </a:lnTo>
                <a:lnTo>
                  <a:pt x="11702" y="9027"/>
                </a:lnTo>
                <a:lnTo>
                  <a:pt x="11714" y="9022"/>
                </a:lnTo>
                <a:lnTo>
                  <a:pt x="11724" y="9015"/>
                </a:lnTo>
                <a:lnTo>
                  <a:pt x="11734" y="9007"/>
                </a:lnTo>
                <a:lnTo>
                  <a:pt x="11742" y="8998"/>
                </a:lnTo>
                <a:lnTo>
                  <a:pt x="11750" y="8987"/>
                </a:lnTo>
                <a:lnTo>
                  <a:pt x="11757" y="8975"/>
                </a:lnTo>
                <a:lnTo>
                  <a:pt x="11764" y="8961"/>
                </a:lnTo>
                <a:lnTo>
                  <a:pt x="11769" y="8945"/>
                </a:lnTo>
                <a:lnTo>
                  <a:pt x="11774" y="8927"/>
                </a:lnTo>
                <a:lnTo>
                  <a:pt x="11778" y="8907"/>
                </a:lnTo>
                <a:lnTo>
                  <a:pt x="12106" y="7266"/>
                </a:lnTo>
                <a:lnTo>
                  <a:pt x="12201" y="6760"/>
                </a:lnTo>
                <a:lnTo>
                  <a:pt x="9941" y="6760"/>
                </a:lnTo>
                <a:lnTo>
                  <a:pt x="9944" y="5817"/>
                </a:lnTo>
                <a:lnTo>
                  <a:pt x="9950" y="5719"/>
                </a:lnTo>
                <a:lnTo>
                  <a:pt x="9960" y="5621"/>
                </a:lnTo>
                <a:lnTo>
                  <a:pt x="9976" y="5523"/>
                </a:lnTo>
                <a:lnTo>
                  <a:pt x="9994" y="5427"/>
                </a:lnTo>
                <a:lnTo>
                  <a:pt x="10017" y="5333"/>
                </a:lnTo>
                <a:lnTo>
                  <a:pt x="10046" y="5244"/>
                </a:lnTo>
                <a:lnTo>
                  <a:pt x="10080" y="5159"/>
                </a:lnTo>
                <a:lnTo>
                  <a:pt x="10120" y="5080"/>
                </a:lnTo>
                <a:lnTo>
                  <a:pt x="10166" y="5005"/>
                </a:lnTo>
                <a:lnTo>
                  <a:pt x="10216" y="4936"/>
                </a:lnTo>
                <a:lnTo>
                  <a:pt x="10272" y="4871"/>
                </a:lnTo>
                <a:lnTo>
                  <a:pt x="10332" y="4812"/>
                </a:lnTo>
                <a:lnTo>
                  <a:pt x="10398" y="4759"/>
                </a:lnTo>
                <a:lnTo>
                  <a:pt x="10468" y="4711"/>
                </a:lnTo>
                <a:lnTo>
                  <a:pt x="10542" y="4669"/>
                </a:lnTo>
                <a:lnTo>
                  <a:pt x="10621" y="4633"/>
                </a:lnTo>
                <a:lnTo>
                  <a:pt x="10705" y="4604"/>
                </a:lnTo>
                <a:lnTo>
                  <a:pt x="10792" y="4580"/>
                </a:lnTo>
                <a:lnTo>
                  <a:pt x="10884" y="4563"/>
                </a:lnTo>
                <a:lnTo>
                  <a:pt x="10979" y="4553"/>
                </a:lnTo>
                <a:lnTo>
                  <a:pt x="11222" y="4539"/>
                </a:lnTo>
                <a:lnTo>
                  <a:pt x="11465" y="4532"/>
                </a:lnTo>
                <a:lnTo>
                  <a:pt x="11951" y="4524"/>
                </a:lnTo>
                <a:lnTo>
                  <a:pt x="12187" y="4524"/>
                </a:lnTo>
                <a:lnTo>
                  <a:pt x="12187" y="2254"/>
                </a:lnTo>
                <a:lnTo>
                  <a:pt x="12121" y="2250"/>
                </a:lnTo>
                <a:lnTo>
                  <a:pt x="12092" y="2249"/>
                </a:lnTo>
                <a:lnTo>
                  <a:pt x="12064" y="2248"/>
                </a:lnTo>
                <a:lnTo>
                  <a:pt x="10259" y="2251"/>
                </a:lnTo>
                <a:lnTo>
                  <a:pt x="10017" y="2266"/>
                </a:lnTo>
                <a:lnTo>
                  <a:pt x="9783" y="2301"/>
                </a:lnTo>
                <a:lnTo>
                  <a:pt x="9557" y="2358"/>
                </a:lnTo>
                <a:lnTo>
                  <a:pt x="9339" y="2435"/>
                </a:lnTo>
                <a:lnTo>
                  <a:pt x="9130" y="2533"/>
                </a:lnTo>
                <a:lnTo>
                  <a:pt x="8930" y="2653"/>
                </a:lnTo>
                <a:lnTo>
                  <a:pt x="8740" y="2794"/>
                </a:lnTo>
                <a:lnTo>
                  <a:pt x="8559" y="2958"/>
                </a:lnTo>
                <a:lnTo>
                  <a:pt x="8449" y="3073"/>
                </a:lnTo>
                <a:lnTo>
                  <a:pt x="8348" y="3193"/>
                </a:lnTo>
                <a:lnTo>
                  <a:pt x="8254" y="3315"/>
                </a:lnTo>
                <a:lnTo>
                  <a:pt x="8169" y="3441"/>
                </a:lnTo>
                <a:lnTo>
                  <a:pt x="8091" y="3570"/>
                </a:lnTo>
                <a:lnTo>
                  <a:pt x="8021" y="3703"/>
                </a:lnTo>
                <a:lnTo>
                  <a:pt x="7901" y="3976"/>
                </a:lnTo>
                <a:lnTo>
                  <a:pt x="7808" y="4259"/>
                </a:lnTo>
                <a:lnTo>
                  <a:pt x="7740" y="4553"/>
                </a:lnTo>
                <a:lnTo>
                  <a:pt x="7695" y="4854"/>
                </a:lnTo>
                <a:lnTo>
                  <a:pt x="7670" y="5164"/>
                </a:lnTo>
                <a:lnTo>
                  <a:pt x="7660" y="5523"/>
                </a:lnTo>
                <a:lnTo>
                  <a:pt x="7660" y="5883"/>
                </a:lnTo>
                <a:lnTo>
                  <a:pt x="7665" y="6603"/>
                </a:lnTo>
                <a:lnTo>
                  <a:pt x="7665" y="6766"/>
                </a:lnTo>
                <a:lnTo>
                  <a:pt x="5871" y="6766"/>
                </a:lnTo>
                <a:lnTo>
                  <a:pt x="5871" y="9041"/>
                </a:lnTo>
                <a:lnTo>
                  <a:pt x="7656" y="9041"/>
                </a:lnTo>
                <a:lnTo>
                  <a:pt x="7656" y="14428"/>
                </a:lnTo>
                <a:lnTo>
                  <a:pt x="7616" y="14433"/>
                </a:lnTo>
                <a:lnTo>
                  <a:pt x="7598" y="14435"/>
                </a:lnTo>
                <a:lnTo>
                  <a:pt x="7590" y="14436"/>
                </a:lnTo>
                <a:lnTo>
                  <a:pt x="7581" y="14436"/>
                </a:lnTo>
                <a:lnTo>
                  <a:pt x="895" y="14434"/>
                </a:lnTo>
                <a:lnTo>
                  <a:pt x="820" y="14431"/>
                </a:lnTo>
                <a:lnTo>
                  <a:pt x="748" y="14422"/>
                </a:lnTo>
                <a:lnTo>
                  <a:pt x="677" y="14407"/>
                </a:lnTo>
                <a:lnTo>
                  <a:pt x="608" y="14386"/>
                </a:lnTo>
                <a:lnTo>
                  <a:pt x="542" y="14360"/>
                </a:lnTo>
                <a:lnTo>
                  <a:pt x="479" y="14328"/>
                </a:lnTo>
                <a:lnTo>
                  <a:pt x="418" y="14292"/>
                </a:lnTo>
                <a:lnTo>
                  <a:pt x="361" y="14252"/>
                </a:lnTo>
                <a:lnTo>
                  <a:pt x="307" y="14207"/>
                </a:lnTo>
                <a:lnTo>
                  <a:pt x="257" y="14157"/>
                </a:lnTo>
                <a:lnTo>
                  <a:pt x="211" y="14104"/>
                </a:lnTo>
                <a:lnTo>
                  <a:pt x="169" y="14047"/>
                </a:lnTo>
                <a:lnTo>
                  <a:pt x="132" y="13987"/>
                </a:lnTo>
                <a:lnTo>
                  <a:pt x="99" y="13923"/>
                </a:lnTo>
                <a:lnTo>
                  <a:pt x="71" y="13857"/>
                </a:lnTo>
                <a:lnTo>
                  <a:pt x="48" y="13788"/>
                </a:lnTo>
                <a:lnTo>
                  <a:pt x="0" y="13628"/>
                </a:lnTo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de-DE">
              <a:solidFill>
                <a:srgbClr val="123563"/>
              </a:solidFill>
              <a:latin typeface="BISansOpti"/>
            </a:endParaRPr>
          </a:p>
        </p:txBody>
      </p:sp>
      <p:sp>
        <p:nvSpPr>
          <p:cNvPr id="14" name="Freeform 2"/>
          <p:cNvSpPr>
            <a:spLocks noChangeAspect="1" noChangeArrowheads="1"/>
          </p:cNvSpPr>
          <p:nvPr userDrawn="1"/>
        </p:nvSpPr>
        <p:spPr bwMode="auto">
          <a:xfrm>
            <a:off x="1020233" y="1260552"/>
            <a:ext cx="396000" cy="323404"/>
          </a:xfrm>
          <a:custGeom>
            <a:avLst/>
            <a:gdLst>
              <a:gd name="T0" fmla="*/ 2302 w 14384"/>
              <a:gd name="T1" fmla="*/ 10229 h 11746"/>
              <a:gd name="T2" fmla="*/ 4222 w 14384"/>
              <a:gd name="T3" fmla="*/ 9176 h 11746"/>
              <a:gd name="T4" fmla="*/ 3544 w 14384"/>
              <a:gd name="T5" fmla="*/ 9052 h 11746"/>
              <a:gd name="T6" fmla="*/ 2627 w 14384"/>
              <a:gd name="T7" fmla="*/ 8581 h 11746"/>
              <a:gd name="T8" fmla="*/ 2100 w 14384"/>
              <a:gd name="T9" fmla="*/ 8065 h 11746"/>
              <a:gd name="T10" fmla="*/ 1633 w 14384"/>
              <a:gd name="T11" fmla="*/ 7227 h 11746"/>
              <a:gd name="T12" fmla="*/ 1622 w 14384"/>
              <a:gd name="T13" fmla="*/ 7169 h 11746"/>
              <a:gd name="T14" fmla="*/ 1631 w 14384"/>
              <a:gd name="T15" fmla="*/ 7150 h 11746"/>
              <a:gd name="T16" fmla="*/ 1654 w 14384"/>
              <a:gd name="T17" fmla="*/ 7142 h 11746"/>
              <a:gd name="T18" fmla="*/ 1884 w 14384"/>
              <a:gd name="T19" fmla="*/ 7165 h 11746"/>
              <a:gd name="T20" fmla="*/ 2540 w 14384"/>
              <a:gd name="T21" fmla="*/ 7153 h 11746"/>
              <a:gd name="T22" fmla="*/ 2848 w 14384"/>
              <a:gd name="T23" fmla="*/ 7095 h 11746"/>
              <a:gd name="T24" fmla="*/ 1895 w 14384"/>
              <a:gd name="T25" fmla="*/ 6602 h 11746"/>
              <a:gd name="T26" fmla="*/ 974 w 14384"/>
              <a:gd name="T27" fmla="*/ 5689 h 11746"/>
              <a:gd name="T28" fmla="*/ 567 w 14384"/>
              <a:gd name="T29" fmla="*/ 4595 h 11746"/>
              <a:gd name="T30" fmla="*/ 1040 w 14384"/>
              <a:gd name="T31" fmla="*/ 4344 h 11746"/>
              <a:gd name="T32" fmla="*/ 1878 w 14384"/>
              <a:gd name="T33" fmla="*/ 4497 h 11746"/>
              <a:gd name="T34" fmla="*/ 1298 w 14384"/>
              <a:gd name="T35" fmla="*/ 3967 h 11746"/>
              <a:gd name="T36" fmla="*/ 726 w 14384"/>
              <a:gd name="T37" fmla="*/ 2940 h 11746"/>
              <a:gd name="T38" fmla="*/ 592 w 14384"/>
              <a:gd name="T39" fmla="*/ 1831 h 11746"/>
              <a:gd name="T40" fmla="*/ 824 w 14384"/>
              <a:gd name="T41" fmla="*/ 868 h 11746"/>
              <a:gd name="T42" fmla="*/ 964 w 14384"/>
              <a:gd name="T43" fmla="*/ 589 h 11746"/>
              <a:gd name="T44" fmla="*/ 983 w 14384"/>
              <a:gd name="T45" fmla="*/ 577 h 11746"/>
              <a:gd name="T46" fmla="*/ 1005 w 14384"/>
              <a:gd name="T47" fmla="*/ 584 h 11746"/>
              <a:gd name="T48" fmla="*/ 1596 w 14384"/>
              <a:gd name="T49" fmla="*/ 1214 h 11746"/>
              <a:gd name="T50" fmla="*/ 4660 w 14384"/>
              <a:gd name="T51" fmla="*/ 3154 h 11746"/>
              <a:gd name="T52" fmla="*/ 6964 w 14384"/>
              <a:gd name="T53" fmla="*/ 3640 h 11746"/>
              <a:gd name="T54" fmla="*/ 7045 w 14384"/>
              <a:gd name="T55" fmla="*/ 3637 h 11746"/>
              <a:gd name="T56" fmla="*/ 7063 w 14384"/>
              <a:gd name="T57" fmla="*/ 3624 h 11746"/>
              <a:gd name="T58" fmla="*/ 7074 w 14384"/>
              <a:gd name="T59" fmla="*/ 3590 h 11746"/>
              <a:gd name="T60" fmla="*/ 7020 w 14384"/>
              <a:gd name="T61" fmla="*/ 2949 h 11746"/>
              <a:gd name="T62" fmla="*/ 7333 w 14384"/>
              <a:gd name="T63" fmla="*/ 1628 h 11746"/>
              <a:gd name="T64" fmla="*/ 8184 w 14384"/>
              <a:gd name="T65" fmla="*/ 606 h 11746"/>
              <a:gd name="T66" fmla="*/ 9383 w 14384"/>
              <a:gd name="T67" fmla="*/ 70 h 11746"/>
              <a:gd name="T68" fmla="*/ 10325 w 14384"/>
              <a:gd name="T69" fmla="*/ 15 h 11746"/>
              <a:gd name="T70" fmla="*/ 11198 w 14384"/>
              <a:gd name="T71" fmla="*/ 263 h 11746"/>
              <a:gd name="T72" fmla="*/ 11995 w 14384"/>
              <a:gd name="T73" fmla="*/ 807 h 11746"/>
              <a:gd name="T74" fmla="*/ 12123 w 14384"/>
              <a:gd name="T75" fmla="*/ 892 h 11746"/>
              <a:gd name="T76" fmla="*/ 12231 w 14384"/>
              <a:gd name="T77" fmla="*/ 915 h 11746"/>
              <a:gd name="T78" fmla="*/ 12744 w 14384"/>
              <a:gd name="T79" fmla="*/ 787 h 11746"/>
              <a:gd name="T80" fmla="*/ 13860 w 14384"/>
              <a:gd name="T81" fmla="*/ 315 h 11746"/>
              <a:gd name="T82" fmla="*/ 13966 w 14384"/>
              <a:gd name="T83" fmla="*/ 263 h 11746"/>
              <a:gd name="T84" fmla="*/ 13995 w 14384"/>
              <a:gd name="T85" fmla="*/ 269 h 11746"/>
              <a:gd name="T86" fmla="*/ 13527 w 14384"/>
              <a:gd name="T87" fmla="*/ 1148 h 11746"/>
              <a:gd name="T88" fmla="*/ 12830 w 14384"/>
              <a:gd name="T89" fmla="*/ 1838 h 11746"/>
              <a:gd name="T90" fmla="*/ 13292 w 14384"/>
              <a:gd name="T91" fmla="*/ 1763 h 11746"/>
              <a:gd name="T92" fmla="*/ 13785 w 14384"/>
              <a:gd name="T93" fmla="*/ 1631 h 11746"/>
              <a:gd name="T94" fmla="*/ 14219 w 14384"/>
              <a:gd name="T95" fmla="*/ 1479 h 11746"/>
              <a:gd name="T96" fmla="*/ 14275 w 14384"/>
              <a:gd name="T97" fmla="*/ 1604 h 11746"/>
              <a:gd name="T98" fmla="*/ 13501 w 14384"/>
              <a:gd name="T99" fmla="*/ 2473 h 11746"/>
              <a:gd name="T100" fmla="*/ 13009 w 14384"/>
              <a:gd name="T101" fmla="*/ 2877 h 11746"/>
              <a:gd name="T102" fmla="*/ 12970 w 14384"/>
              <a:gd name="T103" fmla="*/ 2930 h 11746"/>
              <a:gd name="T104" fmla="*/ 12953 w 14384"/>
              <a:gd name="T105" fmla="*/ 2990 h 11746"/>
              <a:gd name="T106" fmla="*/ 12687 w 14384"/>
              <a:gd name="T107" fmla="*/ 5388 h 11746"/>
              <a:gd name="T108" fmla="*/ 10923 w 14384"/>
              <a:gd name="T109" fmla="*/ 8821 h 11746"/>
              <a:gd name="T110" fmla="*/ 8211 w 14384"/>
              <a:gd name="T111" fmla="*/ 10949 h 11746"/>
              <a:gd name="T112" fmla="*/ 4606 w 14384"/>
              <a:gd name="T113" fmla="*/ 11745 h 11746"/>
              <a:gd name="T114" fmla="*/ 819 w 14384"/>
              <a:gd name="T115" fmla="*/ 10882 h 117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14384" h="11746">
                <a:moveTo>
                  <a:pt x="0" y="10417"/>
                </a:moveTo>
                <a:lnTo>
                  <a:pt x="600" y="10448"/>
                </a:lnTo>
                <a:lnTo>
                  <a:pt x="1183" y="10428"/>
                </a:lnTo>
                <a:lnTo>
                  <a:pt x="1751" y="10355"/>
                </a:lnTo>
                <a:lnTo>
                  <a:pt x="2302" y="10229"/>
                </a:lnTo>
                <a:lnTo>
                  <a:pt x="2839" y="10049"/>
                </a:lnTo>
                <a:lnTo>
                  <a:pt x="3362" y="9816"/>
                </a:lnTo>
                <a:lnTo>
                  <a:pt x="3872" y="9528"/>
                </a:lnTo>
                <a:lnTo>
                  <a:pt x="4370" y="9184"/>
                </a:lnTo>
                <a:lnTo>
                  <a:pt x="4222" y="9176"/>
                </a:lnTo>
                <a:lnTo>
                  <a:pt x="4079" y="9163"/>
                </a:lnTo>
                <a:lnTo>
                  <a:pt x="3940" y="9144"/>
                </a:lnTo>
                <a:lnTo>
                  <a:pt x="3805" y="9120"/>
                </a:lnTo>
                <a:lnTo>
                  <a:pt x="3674" y="9089"/>
                </a:lnTo>
                <a:lnTo>
                  <a:pt x="3544" y="9052"/>
                </a:lnTo>
                <a:lnTo>
                  <a:pt x="3418" y="9010"/>
                </a:lnTo>
                <a:lnTo>
                  <a:pt x="3293" y="8960"/>
                </a:lnTo>
                <a:lnTo>
                  <a:pt x="3010" y="8825"/>
                </a:lnTo>
                <a:lnTo>
                  <a:pt x="2749" y="8667"/>
                </a:lnTo>
                <a:lnTo>
                  <a:pt x="2627" y="8581"/>
                </a:lnTo>
                <a:lnTo>
                  <a:pt x="2511" y="8488"/>
                </a:lnTo>
                <a:lnTo>
                  <a:pt x="2400" y="8391"/>
                </a:lnTo>
                <a:lnTo>
                  <a:pt x="2294" y="8288"/>
                </a:lnTo>
                <a:lnTo>
                  <a:pt x="2195" y="8179"/>
                </a:lnTo>
                <a:lnTo>
                  <a:pt x="2100" y="8065"/>
                </a:lnTo>
                <a:lnTo>
                  <a:pt x="2012" y="7946"/>
                </a:lnTo>
                <a:lnTo>
                  <a:pt x="1928" y="7822"/>
                </a:lnTo>
                <a:lnTo>
                  <a:pt x="1778" y="7557"/>
                </a:lnTo>
                <a:lnTo>
                  <a:pt x="1650" y="7271"/>
                </a:lnTo>
                <a:lnTo>
                  <a:pt x="1633" y="7227"/>
                </a:lnTo>
                <a:lnTo>
                  <a:pt x="1628" y="7209"/>
                </a:lnTo>
                <a:lnTo>
                  <a:pt x="1624" y="7194"/>
                </a:lnTo>
                <a:lnTo>
                  <a:pt x="1622" y="7180"/>
                </a:lnTo>
                <a:lnTo>
                  <a:pt x="1621" y="7175"/>
                </a:lnTo>
                <a:lnTo>
                  <a:pt x="1622" y="7169"/>
                </a:lnTo>
                <a:lnTo>
                  <a:pt x="1622" y="7164"/>
                </a:lnTo>
                <a:lnTo>
                  <a:pt x="1624" y="7160"/>
                </a:lnTo>
                <a:lnTo>
                  <a:pt x="1625" y="7156"/>
                </a:lnTo>
                <a:lnTo>
                  <a:pt x="1628" y="7153"/>
                </a:lnTo>
                <a:lnTo>
                  <a:pt x="1631" y="7150"/>
                </a:lnTo>
                <a:lnTo>
                  <a:pt x="1634" y="7148"/>
                </a:lnTo>
                <a:lnTo>
                  <a:pt x="1638" y="7146"/>
                </a:lnTo>
                <a:lnTo>
                  <a:pt x="1643" y="7144"/>
                </a:lnTo>
                <a:lnTo>
                  <a:pt x="1648" y="7143"/>
                </a:lnTo>
                <a:lnTo>
                  <a:pt x="1654" y="7142"/>
                </a:lnTo>
                <a:lnTo>
                  <a:pt x="1668" y="7141"/>
                </a:lnTo>
                <a:lnTo>
                  <a:pt x="1685" y="7142"/>
                </a:lnTo>
                <a:lnTo>
                  <a:pt x="1704" y="7143"/>
                </a:lnTo>
                <a:lnTo>
                  <a:pt x="1752" y="7149"/>
                </a:lnTo>
                <a:lnTo>
                  <a:pt x="1884" y="7165"/>
                </a:lnTo>
                <a:lnTo>
                  <a:pt x="2015" y="7175"/>
                </a:lnTo>
                <a:lnTo>
                  <a:pt x="2147" y="7178"/>
                </a:lnTo>
                <a:lnTo>
                  <a:pt x="2278" y="7176"/>
                </a:lnTo>
                <a:lnTo>
                  <a:pt x="2409" y="7167"/>
                </a:lnTo>
                <a:lnTo>
                  <a:pt x="2540" y="7153"/>
                </a:lnTo>
                <a:lnTo>
                  <a:pt x="2671" y="7134"/>
                </a:lnTo>
                <a:lnTo>
                  <a:pt x="2802" y="7109"/>
                </a:lnTo>
                <a:lnTo>
                  <a:pt x="2813" y="7106"/>
                </a:lnTo>
                <a:lnTo>
                  <a:pt x="2825" y="7103"/>
                </a:lnTo>
                <a:lnTo>
                  <a:pt x="2848" y="7095"/>
                </a:lnTo>
                <a:lnTo>
                  <a:pt x="2900" y="7074"/>
                </a:lnTo>
                <a:lnTo>
                  <a:pt x="2631" y="6984"/>
                </a:lnTo>
                <a:lnTo>
                  <a:pt x="2373" y="6874"/>
                </a:lnTo>
                <a:lnTo>
                  <a:pt x="2128" y="6747"/>
                </a:lnTo>
                <a:lnTo>
                  <a:pt x="1895" y="6602"/>
                </a:lnTo>
                <a:lnTo>
                  <a:pt x="1677" y="6443"/>
                </a:lnTo>
                <a:lnTo>
                  <a:pt x="1475" y="6271"/>
                </a:lnTo>
                <a:lnTo>
                  <a:pt x="1289" y="6087"/>
                </a:lnTo>
                <a:lnTo>
                  <a:pt x="1122" y="5892"/>
                </a:lnTo>
                <a:lnTo>
                  <a:pt x="974" y="5689"/>
                </a:lnTo>
                <a:lnTo>
                  <a:pt x="846" y="5479"/>
                </a:lnTo>
                <a:lnTo>
                  <a:pt x="741" y="5262"/>
                </a:lnTo>
                <a:lnTo>
                  <a:pt x="658" y="5042"/>
                </a:lnTo>
                <a:lnTo>
                  <a:pt x="600" y="4819"/>
                </a:lnTo>
                <a:lnTo>
                  <a:pt x="567" y="4595"/>
                </a:lnTo>
                <a:lnTo>
                  <a:pt x="560" y="4372"/>
                </a:lnTo>
                <a:lnTo>
                  <a:pt x="582" y="4151"/>
                </a:lnTo>
                <a:lnTo>
                  <a:pt x="733" y="4222"/>
                </a:lnTo>
                <a:lnTo>
                  <a:pt x="885" y="4286"/>
                </a:lnTo>
                <a:lnTo>
                  <a:pt x="1040" y="4344"/>
                </a:lnTo>
                <a:lnTo>
                  <a:pt x="1199" y="4394"/>
                </a:lnTo>
                <a:lnTo>
                  <a:pt x="1361" y="4435"/>
                </a:lnTo>
                <a:lnTo>
                  <a:pt x="1528" y="4466"/>
                </a:lnTo>
                <a:lnTo>
                  <a:pt x="1700" y="4487"/>
                </a:lnTo>
                <a:lnTo>
                  <a:pt x="1878" y="4497"/>
                </a:lnTo>
                <a:lnTo>
                  <a:pt x="1717" y="4366"/>
                </a:lnTo>
                <a:lnTo>
                  <a:pt x="1566" y="4238"/>
                </a:lnTo>
                <a:lnTo>
                  <a:pt x="1426" y="4106"/>
                </a:lnTo>
                <a:lnTo>
                  <a:pt x="1361" y="4038"/>
                </a:lnTo>
                <a:lnTo>
                  <a:pt x="1298" y="3967"/>
                </a:lnTo>
                <a:lnTo>
                  <a:pt x="1149" y="3775"/>
                </a:lnTo>
                <a:lnTo>
                  <a:pt x="1017" y="3577"/>
                </a:lnTo>
                <a:lnTo>
                  <a:pt x="903" y="3371"/>
                </a:lnTo>
                <a:lnTo>
                  <a:pt x="806" y="3159"/>
                </a:lnTo>
                <a:lnTo>
                  <a:pt x="726" y="2940"/>
                </a:lnTo>
                <a:lnTo>
                  <a:pt x="664" y="2713"/>
                </a:lnTo>
                <a:lnTo>
                  <a:pt x="620" y="2479"/>
                </a:lnTo>
                <a:lnTo>
                  <a:pt x="594" y="2237"/>
                </a:lnTo>
                <a:lnTo>
                  <a:pt x="586" y="2032"/>
                </a:lnTo>
                <a:lnTo>
                  <a:pt x="592" y="1831"/>
                </a:lnTo>
                <a:lnTo>
                  <a:pt x="612" y="1633"/>
                </a:lnTo>
                <a:lnTo>
                  <a:pt x="645" y="1438"/>
                </a:lnTo>
                <a:lnTo>
                  <a:pt x="692" y="1245"/>
                </a:lnTo>
                <a:lnTo>
                  <a:pt x="752" y="1056"/>
                </a:lnTo>
                <a:lnTo>
                  <a:pt x="824" y="868"/>
                </a:lnTo>
                <a:lnTo>
                  <a:pt x="910" y="684"/>
                </a:lnTo>
                <a:lnTo>
                  <a:pt x="933" y="638"/>
                </a:lnTo>
                <a:lnTo>
                  <a:pt x="952" y="606"/>
                </a:lnTo>
                <a:lnTo>
                  <a:pt x="960" y="594"/>
                </a:lnTo>
                <a:lnTo>
                  <a:pt x="964" y="589"/>
                </a:lnTo>
                <a:lnTo>
                  <a:pt x="968" y="585"/>
                </a:lnTo>
                <a:lnTo>
                  <a:pt x="972" y="582"/>
                </a:lnTo>
                <a:lnTo>
                  <a:pt x="976" y="580"/>
                </a:lnTo>
                <a:lnTo>
                  <a:pt x="980" y="578"/>
                </a:lnTo>
                <a:lnTo>
                  <a:pt x="983" y="577"/>
                </a:lnTo>
                <a:lnTo>
                  <a:pt x="987" y="577"/>
                </a:lnTo>
                <a:lnTo>
                  <a:pt x="992" y="578"/>
                </a:lnTo>
                <a:lnTo>
                  <a:pt x="996" y="579"/>
                </a:lnTo>
                <a:lnTo>
                  <a:pt x="1000" y="581"/>
                </a:lnTo>
                <a:lnTo>
                  <a:pt x="1005" y="584"/>
                </a:lnTo>
                <a:lnTo>
                  <a:pt x="1010" y="587"/>
                </a:lnTo>
                <a:lnTo>
                  <a:pt x="1020" y="596"/>
                </a:lnTo>
                <a:lnTo>
                  <a:pt x="1045" y="623"/>
                </a:lnTo>
                <a:lnTo>
                  <a:pt x="1078" y="660"/>
                </a:lnTo>
                <a:lnTo>
                  <a:pt x="1596" y="1214"/>
                </a:lnTo>
                <a:lnTo>
                  <a:pt x="2145" y="1714"/>
                </a:lnTo>
                <a:lnTo>
                  <a:pt x="2726" y="2158"/>
                </a:lnTo>
                <a:lnTo>
                  <a:pt x="3338" y="2546"/>
                </a:lnTo>
                <a:lnTo>
                  <a:pt x="3983" y="2878"/>
                </a:lnTo>
                <a:lnTo>
                  <a:pt x="4660" y="3154"/>
                </a:lnTo>
                <a:lnTo>
                  <a:pt x="5369" y="3373"/>
                </a:lnTo>
                <a:lnTo>
                  <a:pt x="6112" y="3535"/>
                </a:lnTo>
                <a:lnTo>
                  <a:pt x="6324" y="3567"/>
                </a:lnTo>
                <a:lnTo>
                  <a:pt x="6537" y="3593"/>
                </a:lnTo>
                <a:lnTo>
                  <a:pt x="6964" y="3640"/>
                </a:lnTo>
                <a:lnTo>
                  <a:pt x="6997" y="3643"/>
                </a:lnTo>
                <a:lnTo>
                  <a:pt x="7011" y="3643"/>
                </a:lnTo>
                <a:lnTo>
                  <a:pt x="7024" y="3642"/>
                </a:lnTo>
                <a:lnTo>
                  <a:pt x="7035" y="3640"/>
                </a:lnTo>
                <a:lnTo>
                  <a:pt x="7045" y="3637"/>
                </a:lnTo>
                <a:lnTo>
                  <a:pt x="7049" y="3635"/>
                </a:lnTo>
                <a:lnTo>
                  <a:pt x="7053" y="3633"/>
                </a:lnTo>
                <a:lnTo>
                  <a:pt x="7057" y="3631"/>
                </a:lnTo>
                <a:lnTo>
                  <a:pt x="7060" y="3628"/>
                </a:lnTo>
                <a:lnTo>
                  <a:pt x="7063" y="3624"/>
                </a:lnTo>
                <a:lnTo>
                  <a:pt x="7066" y="3621"/>
                </a:lnTo>
                <a:lnTo>
                  <a:pt x="7068" y="3617"/>
                </a:lnTo>
                <a:lnTo>
                  <a:pt x="7070" y="3612"/>
                </a:lnTo>
                <a:lnTo>
                  <a:pt x="7073" y="3602"/>
                </a:lnTo>
                <a:lnTo>
                  <a:pt x="7074" y="3590"/>
                </a:lnTo>
                <a:lnTo>
                  <a:pt x="7075" y="3576"/>
                </a:lnTo>
                <a:lnTo>
                  <a:pt x="7074" y="3560"/>
                </a:lnTo>
                <a:lnTo>
                  <a:pt x="7069" y="3523"/>
                </a:lnTo>
                <a:lnTo>
                  <a:pt x="7031" y="3234"/>
                </a:lnTo>
                <a:lnTo>
                  <a:pt x="7020" y="2949"/>
                </a:lnTo>
                <a:lnTo>
                  <a:pt x="7035" y="2669"/>
                </a:lnTo>
                <a:lnTo>
                  <a:pt x="7074" y="2395"/>
                </a:lnTo>
                <a:lnTo>
                  <a:pt x="7137" y="2130"/>
                </a:lnTo>
                <a:lnTo>
                  <a:pt x="7224" y="1873"/>
                </a:lnTo>
                <a:lnTo>
                  <a:pt x="7333" y="1628"/>
                </a:lnTo>
                <a:lnTo>
                  <a:pt x="7463" y="1394"/>
                </a:lnTo>
                <a:lnTo>
                  <a:pt x="7614" y="1174"/>
                </a:lnTo>
                <a:lnTo>
                  <a:pt x="7785" y="968"/>
                </a:lnTo>
                <a:lnTo>
                  <a:pt x="7976" y="778"/>
                </a:lnTo>
                <a:lnTo>
                  <a:pt x="8184" y="606"/>
                </a:lnTo>
                <a:lnTo>
                  <a:pt x="8410" y="452"/>
                </a:lnTo>
                <a:lnTo>
                  <a:pt x="8653" y="319"/>
                </a:lnTo>
                <a:lnTo>
                  <a:pt x="8912" y="207"/>
                </a:lnTo>
                <a:lnTo>
                  <a:pt x="9186" y="118"/>
                </a:lnTo>
                <a:lnTo>
                  <a:pt x="9383" y="70"/>
                </a:lnTo>
                <a:lnTo>
                  <a:pt x="9577" y="34"/>
                </a:lnTo>
                <a:lnTo>
                  <a:pt x="9768" y="11"/>
                </a:lnTo>
                <a:lnTo>
                  <a:pt x="9956" y="0"/>
                </a:lnTo>
                <a:lnTo>
                  <a:pt x="10142" y="1"/>
                </a:lnTo>
                <a:lnTo>
                  <a:pt x="10325" y="15"/>
                </a:lnTo>
                <a:lnTo>
                  <a:pt x="10506" y="40"/>
                </a:lnTo>
                <a:lnTo>
                  <a:pt x="10683" y="78"/>
                </a:lnTo>
                <a:lnTo>
                  <a:pt x="10858" y="128"/>
                </a:lnTo>
                <a:lnTo>
                  <a:pt x="11029" y="189"/>
                </a:lnTo>
                <a:lnTo>
                  <a:pt x="11198" y="263"/>
                </a:lnTo>
                <a:lnTo>
                  <a:pt x="11364" y="348"/>
                </a:lnTo>
                <a:lnTo>
                  <a:pt x="11526" y="445"/>
                </a:lnTo>
                <a:lnTo>
                  <a:pt x="11686" y="554"/>
                </a:lnTo>
                <a:lnTo>
                  <a:pt x="11842" y="675"/>
                </a:lnTo>
                <a:lnTo>
                  <a:pt x="11995" y="807"/>
                </a:lnTo>
                <a:lnTo>
                  <a:pt x="12039" y="843"/>
                </a:lnTo>
                <a:lnTo>
                  <a:pt x="12060" y="858"/>
                </a:lnTo>
                <a:lnTo>
                  <a:pt x="12081" y="871"/>
                </a:lnTo>
                <a:lnTo>
                  <a:pt x="12102" y="883"/>
                </a:lnTo>
                <a:lnTo>
                  <a:pt x="12123" y="892"/>
                </a:lnTo>
                <a:lnTo>
                  <a:pt x="12144" y="900"/>
                </a:lnTo>
                <a:lnTo>
                  <a:pt x="12165" y="906"/>
                </a:lnTo>
                <a:lnTo>
                  <a:pt x="12187" y="911"/>
                </a:lnTo>
                <a:lnTo>
                  <a:pt x="12209" y="914"/>
                </a:lnTo>
                <a:lnTo>
                  <a:pt x="12231" y="915"/>
                </a:lnTo>
                <a:lnTo>
                  <a:pt x="12254" y="914"/>
                </a:lnTo>
                <a:lnTo>
                  <a:pt x="12278" y="912"/>
                </a:lnTo>
                <a:lnTo>
                  <a:pt x="12302" y="909"/>
                </a:lnTo>
                <a:lnTo>
                  <a:pt x="12354" y="898"/>
                </a:lnTo>
                <a:lnTo>
                  <a:pt x="12744" y="787"/>
                </a:lnTo>
                <a:lnTo>
                  <a:pt x="13126" y="654"/>
                </a:lnTo>
                <a:lnTo>
                  <a:pt x="13313" y="579"/>
                </a:lnTo>
                <a:lnTo>
                  <a:pt x="13498" y="497"/>
                </a:lnTo>
                <a:lnTo>
                  <a:pt x="13680" y="409"/>
                </a:lnTo>
                <a:lnTo>
                  <a:pt x="13860" y="315"/>
                </a:lnTo>
                <a:lnTo>
                  <a:pt x="13960" y="264"/>
                </a:lnTo>
                <a:lnTo>
                  <a:pt x="13961" y="263"/>
                </a:lnTo>
                <a:lnTo>
                  <a:pt x="13963" y="263"/>
                </a:lnTo>
                <a:lnTo>
                  <a:pt x="13964" y="263"/>
                </a:lnTo>
                <a:lnTo>
                  <a:pt x="13966" y="263"/>
                </a:lnTo>
                <a:lnTo>
                  <a:pt x="13968" y="263"/>
                </a:lnTo>
                <a:lnTo>
                  <a:pt x="13970" y="264"/>
                </a:lnTo>
                <a:lnTo>
                  <a:pt x="13975" y="265"/>
                </a:lnTo>
                <a:lnTo>
                  <a:pt x="13987" y="268"/>
                </a:lnTo>
                <a:lnTo>
                  <a:pt x="13995" y="269"/>
                </a:lnTo>
                <a:lnTo>
                  <a:pt x="14004" y="271"/>
                </a:lnTo>
                <a:lnTo>
                  <a:pt x="13912" y="511"/>
                </a:lnTo>
                <a:lnTo>
                  <a:pt x="13801" y="736"/>
                </a:lnTo>
                <a:lnTo>
                  <a:pt x="13673" y="949"/>
                </a:lnTo>
                <a:lnTo>
                  <a:pt x="13527" y="1148"/>
                </a:lnTo>
                <a:lnTo>
                  <a:pt x="13363" y="1336"/>
                </a:lnTo>
                <a:lnTo>
                  <a:pt x="13182" y="1513"/>
                </a:lnTo>
                <a:lnTo>
                  <a:pt x="12984" y="1679"/>
                </a:lnTo>
                <a:lnTo>
                  <a:pt x="12768" y="1836"/>
                </a:lnTo>
                <a:lnTo>
                  <a:pt x="12830" y="1838"/>
                </a:lnTo>
                <a:lnTo>
                  <a:pt x="12888" y="1836"/>
                </a:lnTo>
                <a:lnTo>
                  <a:pt x="12943" y="1831"/>
                </a:lnTo>
                <a:lnTo>
                  <a:pt x="12996" y="1823"/>
                </a:lnTo>
                <a:lnTo>
                  <a:pt x="13192" y="1783"/>
                </a:lnTo>
                <a:lnTo>
                  <a:pt x="13292" y="1763"/>
                </a:lnTo>
                <a:lnTo>
                  <a:pt x="13392" y="1741"/>
                </a:lnTo>
                <a:lnTo>
                  <a:pt x="13491" y="1717"/>
                </a:lnTo>
                <a:lnTo>
                  <a:pt x="13590" y="1691"/>
                </a:lnTo>
                <a:lnTo>
                  <a:pt x="13688" y="1662"/>
                </a:lnTo>
                <a:lnTo>
                  <a:pt x="13785" y="1631"/>
                </a:lnTo>
                <a:lnTo>
                  <a:pt x="13979" y="1569"/>
                </a:lnTo>
                <a:lnTo>
                  <a:pt x="14026" y="1553"/>
                </a:lnTo>
                <a:lnTo>
                  <a:pt x="14073" y="1535"/>
                </a:lnTo>
                <a:lnTo>
                  <a:pt x="14169" y="1497"/>
                </a:lnTo>
                <a:lnTo>
                  <a:pt x="14219" y="1479"/>
                </a:lnTo>
                <a:lnTo>
                  <a:pt x="14271" y="1462"/>
                </a:lnTo>
                <a:lnTo>
                  <a:pt x="14325" y="1448"/>
                </a:lnTo>
                <a:lnTo>
                  <a:pt x="14383" y="1437"/>
                </a:lnTo>
                <a:lnTo>
                  <a:pt x="14329" y="1522"/>
                </a:lnTo>
                <a:lnTo>
                  <a:pt x="14275" y="1604"/>
                </a:lnTo>
                <a:lnTo>
                  <a:pt x="14161" y="1758"/>
                </a:lnTo>
                <a:lnTo>
                  <a:pt x="14044" y="1901"/>
                </a:lnTo>
                <a:lnTo>
                  <a:pt x="13924" y="2039"/>
                </a:lnTo>
                <a:lnTo>
                  <a:pt x="13717" y="2261"/>
                </a:lnTo>
                <a:lnTo>
                  <a:pt x="13501" y="2473"/>
                </a:lnTo>
                <a:lnTo>
                  <a:pt x="13274" y="2673"/>
                </a:lnTo>
                <a:lnTo>
                  <a:pt x="13155" y="2767"/>
                </a:lnTo>
                <a:lnTo>
                  <a:pt x="13033" y="2858"/>
                </a:lnTo>
                <a:lnTo>
                  <a:pt x="13020" y="2867"/>
                </a:lnTo>
                <a:lnTo>
                  <a:pt x="13009" y="2877"/>
                </a:lnTo>
                <a:lnTo>
                  <a:pt x="12999" y="2887"/>
                </a:lnTo>
                <a:lnTo>
                  <a:pt x="12990" y="2898"/>
                </a:lnTo>
                <a:lnTo>
                  <a:pt x="12982" y="2908"/>
                </a:lnTo>
                <a:lnTo>
                  <a:pt x="12975" y="2919"/>
                </a:lnTo>
                <a:lnTo>
                  <a:pt x="12970" y="2930"/>
                </a:lnTo>
                <a:lnTo>
                  <a:pt x="12965" y="2941"/>
                </a:lnTo>
                <a:lnTo>
                  <a:pt x="12961" y="2953"/>
                </a:lnTo>
                <a:lnTo>
                  <a:pt x="12957" y="2965"/>
                </a:lnTo>
                <a:lnTo>
                  <a:pt x="12955" y="2977"/>
                </a:lnTo>
                <a:lnTo>
                  <a:pt x="12953" y="2990"/>
                </a:lnTo>
                <a:lnTo>
                  <a:pt x="12950" y="3017"/>
                </a:lnTo>
                <a:lnTo>
                  <a:pt x="12950" y="3047"/>
                </a:lnTo>
                <a:lnTo>
                  <a:pt x="12929" y="3850"/>
                </a:lnTo>
                <a:lnTo>
                  <a:pt x="12841" y="4631"/>
                </a:lnTo>
                <a:lnTo>
                  <a:pt x="12687" y="5388"/>
                </a:lnTo>
                <a:lnTo>
                  <a:pt x="12467" y="6122"/>
                </a:lnTo>
                <a:lnTo>
                  <a:pt x="12180" y="6832"/>
                </a:lnTo>
                <a:lnTo>
                  <a:pt x="11827" y="7519"/>
                </a:lnTo>
                <a:lnTo>
                  <a:pt x="11408" y="8182"/>
                </a:lnTo>
                <a:lnTo>
                  <a:pt x="10923" y="8821"/>
                </a:lnTo>
                <a:lnTo>
                  <a:pt x="10445" y="9353"/>
                </a:lnTo>
                <a:lnTo>
                  <a:pt x="9935" y="9832"/>
                </a:lnTo>
                <a:lnTo>
                  <a:pt x="9392" y="10258"/>
                </a:lnTo>
                <a:lnTo>
                  <a:pt x="8817" y="10630"/>
                </a:lnTo>
                <a:lnTo>
                  <a:pt x="8211" y="10949"/>
                </a:lnTo>
                <a:lnTo>
                  <a:pt x="7574" y="11215"/>
                </a:lnTo>
                <a:lnTo>
                  <a:pt x="6907" y="11427"/>
                </a:lnTo>
                <a:lnTo>
                  <a:pt x="6210" y="11586"/>
                </a:lnTo>
                <a:lnTo>
                  <a:pt x="5402" y="11701"/>
                </a:lnTo>
                <a:lnTo>
                  <a:pt x="4606" y="11745"/>
                </a:lnTo>
                <a:lnTo>
                  <a:pt x="3823" y="11718"/>
                </a:lnTo>
                <a:lnTo>
                  <a:pt x="3053" y="11619"/>
                </a:lnTo>
                <a:lnTo>
                  <a:pt x="2295" y="11447"/>
                </a:lnTo>
                <a:lnTo>
                  <a:pt x="1550" y="11201"/>
                </a:lnTo>
                <a:lnTo>
                  <a:pt x="819" y="10882"/>
                </a:lnTo>
                <a:lnTo>
                  <a:pt x="101" y="10488"/>
                </a:lnTo>
                <a:lnTo>
                  <a:pt x="83" y="10477"/>
                </a:lnTo>
                <a:lnTo>
                  <a:pt x="63" y="10462"/>
                </a:lnTo>
                <a:lnTo>
                  <a:pt x="0" y="10417"/>
                </a:lnTo>
              </a:path>
            </a:pathLst>
          </a:custGeom>
          <a:solidFill>
            <a:srgbClr val="123563"/>
          </a:solidFill>
          <a:ln>
            <a:noFill/>
          </a:ln>
          <a:effectLst/>
        </p:spPr>
        <p:txBody>
          <a:bodyPr wrap="none" anchor="ctr"/>
          <a:lstStyle/>
          <a:p>
            <a:endParaRPr lang="de-DE">
              <a:latin typeface="BISansOpti"/>
            </a:endParaRPr>
          </a:p>
        </p:txBody>
      </p:sp>
      <p:sp>
        <p:nvSpPr>
          <p:cNvPr id="15" name="Freeform 2"/>
          <p:cNvSpPr>
            <a:spLocks noChangeAspect="1" noChangeArrowheads="1"/>
          </p:cNvSpPr>
          <p:nvPr userDrawn="1"/>
        </p:nvSpPr>
        <p:spPr bwMode="auto">
          <a:xfrm>
            <a:off x="1651481" y="1281034"/>
            <a:ext cx="360000" cy="269395"/>
          </a:xfrm>
          <a:custGeom>
            <a:avLst/>
            <a:gdLst>
              <a:gd name="T0" fmla="*/ 14325 w 14438"/>
              <a:gd name="T1" fmla="*/ 8118 h 10806"/>
              <a:gd name="T2" fmla="*/ 14255 w 14438"/>
              <a:gd name="T3" fmla="*/ 8647 h 10806"/>
              <a:gd name="T4" fmla="*/ 14181 w 14438"/>
              <a:gd name="T5" fmla="*/ 8993 h 10806"/>
              <a:gd name="T6" fmla="*/ 14077 w 14438"/>
              <a:gd name="T7" fmla="*/ 9332 h 10806"/>
              <a:gd name="T8" fmla="*/ 13964 w 14438"/>
              <a:gd name="T9" fmla="*/ 9609 h 10806"/>
              <a:gd name="T10" fmla="*/ 13852 w 14438"/>
              <a:gd name="T11" fmla="*/ 9813 h 10806"/>
              <a:gd name="T12" fmla="*/ 13721 w 14438"/>
              <a:gd name="T13" fmla="*/ 9995 h 10806"/>
              <a:gd name="T14" fmla="*/ 13572 w 14438"/>
              <a:gd name="T15" fmla="*/ 10155 h 10806"/>
              <a:gd name="T16" fmla="*/ 13405 w 14438"/>
              <a:gd name="T17" fmla="*/ 10292 h 10806"/>
              <a:gd name="T18" fmla="*/ 13220 w 14438"/>
              <a:gd name="T19" fmla="*/ 10406 h 10806"/>
              <a:gd name="T20" fmla="*/ 13016 w 14438"/>
              <a:gd name="T21" fmla="*/ 10497 h 10806"/>
              <a:gd name="T22" fmla="*/ 12795 w 14438"/>
              <a:gd name="T23" fmla="*/ 10564 h 10806"/>
              <a:gd name="T24" fmla="*/ 12403 w 14438"/>
              <a:gd name="T25" fmla="*/ 10631 h 10806"/>
              <a:gd name="T26" fmla="*/ 11849 w 14438"/>
              <a:gd name="T27" fmla="*/ 10683 h 10806"/>
              <a:gd name="T28" fmla="*/ 7794 w 14438"/>
              <a:gd name="T29" fmla="*/ 10805 h 10806"/>
              <a:gd name="T30" fmla="*/ 2034 w 14438"/>
              <a:gd name="T31" fmla="*/ 10612 h 10806"/>
              <a:gd name="T32" fmla="*/ 1725 w 14438"/>
              <a:gd name="T33" fmla="*/ 10567 h 10806"/>
              <a:gd name="T34" fmla="*/ 1442 w 14438"/>
              <a:gd name="T35" fmla="*/ 10487 h 10806"/>
              <a:gd name="T36" fmla="*/ 1186 w 14438"/>
              <a:gd name="T37" fmla="*/ 10372 h 10806"/>
              <a:gd name="T38" fmla="*/ 957 w 14438"/>
              <a:gd name="T39" fmla="*/ 10222 h 10806"/>
              <a:gd name="T40" fmla="*/ 756 w 14438"/>
              <a:gd name="T41" fmla="*/ 10035 h 10806"/>
              <a:gd name="T42" fmla="*/ 584 w 14438"/>
              <a:gd name="T43" fmla="*/ 9811 h 10806"/>
              <a:gd name="T44" fmla="*/ 440 w 14438"/>
              <a:gd name="T45" fmla="*/ 9549 h 10806"/>
              <a:gd name="T46" fmla="*/ 327 w 14438"/>
              <a:gd name="T47" fmla="*/ 9249 h 10806"/>
              <a:gd name="T48" fmla="*/ 215 w 14438"/>
              <a:gd name="T49" fmla="*/ 8800 h 10806"/>
              <a:gd name="T50" fmla="*/ 142 w 14438"/>
              <a:gd name="T51" fmla="*/ 8345 h 10806"/>
              <a:gd name="T52" fmla="*/ 60 w 14438"/>
              <a:gd name="T53" fmla="*/ 7429 h 10806"/>
              <a:gd name="T54" fmla="*/ 0 w 14438"/>
              <a:gd name="T55" fmla="*/ 4261 h 10806"/>
              <a:gd name="T56" fmla="*/ 19 w 14438"/>
              <a:gd name="T57" fmla="*/ 4179 h 10806"/>
              <a:gd name="T58" fmla="*/ 22 w 14438"/>
              <a:gd name="T59" fmla="*/ 4152 h 10806"/>
              <a:gd name="T60" fmla="*/ 124 w 14438"/>
              <a:gd name="T61" fmla="*/ 2563 h 10806"/>
              <a:gd name="T62" fmla="*/ 181 w 14438"/>
              <a:gd name="T63" fmla="*/ 2160 h 10806"/>
              <a:gd name="T64" fmla="*/ 268 w 14438"/>
              <a:gd name="T65" fmla="*/ 1763 h 10806"/>
              <a:gd name="T66" fmla="*/ 394 w 14438"/>
              <a:gd name="T67" fmla="*/ 1373 h 10806"/>
              <a:gd name="T68" fmla="*/ 495 w 14438"/>
              <a:gd name="T69" fmla="*/ 1146 h 10806"/>
              <a:gd name="T70" fmla="*/ 616 w 14438"/>
              <a:gd name="T71" fmla="*/ 940 h 10806"/>
              <a:gd name="T72" fmla="*/ 756 w 14438"/>
              <a:gd name="T73" fmla="*/ 757 h 10806"/>
              <a:gd name="T74" fmla="*/ 916 w 14438"/>
              <a:gd name="T75" fmla="*/ 598 h 10806"/>
              <a:gd name="T76" fmla="*/ 1095 w 14438"/>
              <a:gd name="T77" fmla="*/ 464 h 10806"/>
              <a:gd name="T78" fmla="*/ 1295 w 14438"/>
              <a:gd name="T79" fmla="*/ 355 h 10806"/>
              <a:gd name="T80" fmla="*/ 1515 w 14438"/>
              <a:gd name="T81" fmla="*/ 272 h 10806"/>
              <a:gd name="T82" fmla="*/ 1755 w 14438"/>
              <a:gd name="T83" fmla="*/ 217 h 10806"/>
              <a:gd name="T84" fmla="*/ 2523 w 14438"/>
              <a:gd name="T85" fmla="*/ 126 h 10806"/>
              <a:gd name="T86" fmla="*/ 3297 w 14438"/>
              <a:gd name="T87" fmla="*/ 84 h 10806"/>
              <a:gd name="T88" fmla="*/ 10458 w 14438"/>
              <a:gd name="T89" fmla="*/ 57 h 10806"/>
              <a:gd name="T90" fmla="*/ 12041 w 14438"/>
              <a:gd name="T91" fmla="*/ 144 h 10806"/>
              <a:gd name="T92" fmla="*/ 12686 w 14438"/>
              <a:gd name="T93" fmla="*/ 211 h 10806"/>
              <a:gd name="T94" fmla="*/ 12911 w 14438"/>
              <a:gd name="T95" fmla="*/ 262 h 10806"/>
              <a:gd name="T96" fmla="*/ 13122 w 14438"/>
              <a:gd name="T97" fmla="*/ 339 h 10806"/>
              <a:gd name="T98" fmla="*/ 13316 w 14438"/>
              <a:gd name="T99" fmla="*/ 440 h 10806"/>
              <a:gd name="T100" fmla="*/ 13493 w 14438"/>
              <a:gd name="T101" fmla="*/ 567 h 10806"/>
              <a:gd name="T102" fmla="*/ 13651 w 14438"/>
              <a:gd name="T103" fmla="*/ 718 h 10806"/>
              <a:gd name="T104" fmla="*/ 13790 w 14438"/>
              <a:gd name="T105" fmla="*/ 894 h 10806"/>
              <a:gd name="T106" fmla="*/ 13909 w 14438"/>
              <a:gd name="T107" fmla="*/ 1094 h 10806"/>
              <a:gd name="T108" fmla="*/ 14062 w 14438"/>
              <a:gd name="T109" fmla="*/ 1453 h 10806"/>
              <a:gd name="T110" fmla="*/ 14150 w 14438"/>
              <a:gd name="T111" fmla="*/ 1710 h 10806"/>
              <a:gd name="T112" fmla="*/ 14218 w 14438"/>
              <a:gd name="T113" fmla="*/ 1973 h 10806"/>
              <a:gd name="T114" fmla="*/ 14260 w 14438"/>
              <a:gd name="T115" fmla="*/ 2237 h 10806"/>
              <a:gd name="T116" fmla="*/ 14437 w 14438"/>
              <a:gd name="T117" fmla="*/ 5189 h 10806"/>
              <a:gd name="T118" fmla="*/ 5417 w 14438"/>
              <a:gd name="T119" fmla="*/ 8122 h 10806"/>
              <a:gd name="T120" fmla="*/ 5417 w 14438"/>
              <a:gd name="T121" fmla="*/ 2686 h 108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14438" h="10806">
                <a:moveTo>
                  <a:pt x="14437" y="5994"/>
                </a:moveTo>
                <a:lnTo>
                  <a:pt x="14325" y="8118"/>
                </a:lnTo>
                <a:lnTo>
                  <a:pt x="14284" y="8472"/>
                </a:lnTo>
                <a:lnTo>
                  <a:pt x="14255" y="8647"/>
                </a:lnTo>
                <a:lnTo>
                  <a:pt x="14222" y="8821"/>
                </a:lnTo>
                <a:lnTo>
                  <a:pt x="14181" y="8993"/>
                </a:lnTo>
                <a:lnTo>
                  <a:pt x="14133" y="9164"/>
                </a:lnTo>
                <a:lnTo>
                  <a:pt x="14077" y="9332"/>
                </a:lnTo>
                <a:lnTo>
                  <a:pt x="14013" y="9499"/>
                </a:lnTo>
                <a:lnTo>
                  <a:pt x="13964" y="9609"/>
                </a:lnTo>
                <a:lnTo>
                  <a:pt x="13910" y="9714"/>
                </a:lnTo>
                <a:lnTo>
                  <a:pt x="13852" y="9813"/>
                </a:lnTo>
                <a:lnTo>
                  <a:pt x="13789" y="9907"/>
                </a:lnTo>
                <a:lnTo>
                  <a:pt x="13721" y="9995"/>
                </a:lnTo>
                <a:lnTo>
                  <a:pt x="13649" y="10078"/>
                </a:lnTo>
                <a:lnTo>
                  <a:pt x="13572" y="10155"/>
                </a:lnTo>
                <a:lnTo>
                  <a:pt x="13491" y="10226"/>
                </a:lnTo>
                <a:lnTo>
                  <a:pt x="13405" y="10292"/>
                </a:lnTo>
                <a:lnTo>
                  <a:pt x="13315" y="10352"/>
                </a:lnTo>
                <a:lnTo>
                  <a:pt x="13220" y="10406"/>
                </a:lnTo>
                <a:lnTo>
                  <a:pt x="13120" y="10454"/>
                </a:lnTo>
                <a:lnTo>
                  <a:pt x="13016" y="10497"/>
                </a:lnTo>
                <a:lnTo>
                  <a:pt x="12907" y="10533"/>
                </a:lnTo>
                <a:lnTo>
                  <a:pt x="12795" y="10564"/>
                </a:lnTo>
                <a:lnTo>
                  <a:pt x="12677" y="10588"/>
                </a:lnTo>
                <a:lnTo>
                  <a:pt x="12403" y="10631"/>
                </a:lnTo>
                <a:lnTo>
                  <a:pt x="12127" y="10662"/>
                </a:lnTo>
                <a:lnTo>
                  <a:pt x="11849" y="10683"/>
                </a:lnTo>
                <a:lnTo>
                  <a:pt x="11571" y="10696"/>
                </a:lnTo>
                <a:lnTo>
                  <a:pt x="7794" y="10805"/>
                </a:lnTo>
                <a:lnTo>
                  <a:pt x="4552" y="10756"/>
                </a:lnTo>
                <a:lnTo>
                  <a:pt x="2034" y="10612"/>
                </a:lnTo>
                <a:lnTo>
                  <a:pt x="1876" y="10594"/>
                </a:lnTo>
                <a:lnTo>
                  <a:pt x="1725" y="10567"/>
                </a:lnTo>
                <a:lnTo>
                  <a:pt x="1581" y="10531"/>
                </a:lnTo>
                <a:lnTo>
                  <a:pt x="1442" y="10487"/>
                </a:lnTo>
                <a:lnTo>
                  <a:pt x="1311" y="10434"/>
                </a:lnTo>
                <a:lnTo>
                  <a:pt x="1186" y="10372"/>
                </a:lnTo>
                <a:lnTo>
                  <a:pt x="1068" y="10302"/>
                </a:lnTo>
                <a:lnTo>
                  <a:pt x="957" y="10222"/>
                </a:lnTo>
                <a:lnTo>
                  <a:pt x="853" y="10133"/>
                </a:lnTo>
                <a:lnTo>
                  <a:pt x="756" y="10035"/>
                </a:lnTo>
                <a:lnTo>
                  <a:pt x="666" y="9927"/>
                </a:lnTo>
                <a:lnTo>
                  <a:pt x="584" y="9811"/>
                </a:lnTo>
                <a:lnTo>
                  <a:pt x="508" y="9685"/>
                </a:lnTo>
                <a:lnTo>
                  <a:pt x="440" y="9549"/>
                </a:lnTo>
                <a:lnTo>
                  <a:pt x="380" y="9404"/>
                </a:lnTo>
                <a:lnTo>
                  <a:pt x="327" y="9249"/>
                </a:lnTo>
                <a:lnTo>
                  <a:pt x="265" y="9025"/>
                </a:lnTo>
                <a:lnTo>
                  <a:pt x="215" y="8800"/>
                </a:lnTo>
                <a:lnTo>
                  <a:pt x="174" y="8573"/>
                </a:lnTo>
                <a:lnTo>
                  <a:pt x="142" y="8345"/>
                </a:lnTo>
                <a:lnTo>
                  <a:pt x="96" y="7888"/>
                </a:lnTo>
                <a:lnTo>
                  <a:pt x="60" y="7429"/>
                </a:lnTo>
                <a:lnTo>
                  <a:pt x="0" y="6548"/>
                </a:lnTo>
                <a:lnTo>
                  <a:pt x="0" y="4261"/>
                </a:lnTo>
                <a:lnTo>
                  <a:pt x="13" y="4207"/>
                </a:lnTo>
                <a:lnTo>
                  <a:pt x="19" y="4179"/>
                </a:lnTo>
                <a:lnTo>
                  <a:pt x="21" y="4166"/>
                </a:lnTo>
                <a:lnTo>
                  <a:pt x="22" y="4152"/>
                </a:lnTo>
                <a:lnTo>
                  <a:pt x="89" y="2970"/>
                </a:lnTo>
                <a:lnTo>
                  <a:pt x="124" y="2563"/>
                </a:lnTo>
                <a:lnTo>
                  <a:pt x="150" y="2361"/>
                </a:lnTo>
                <a:lnTo>
                  <a:pt x="181" y="2160"/>
                </a:lnTo>
                <a:lnTo>
                  <a:pt x="220" y="1960"/>
                </a:lnTo>
                <a:lnTo>
                  <a:pt x="268" y="1763"/>
                </a:lnTo>
                <a:lnTo>
                  <a:pt x="326" y="1567"/>
                </a:lnTo>
                <a:lnTo>
                  <a:pt x="394" y="1373"/>
                </a:lnTo>
                <a:lnTo>
                  <a:pt x="442" y="1257"/>
                </a:lnTo>
                <a:lnTo>
                  <a:pt x="495" y="1146"/>
                </a:lnTo>
                <a:lnTo>
                  <a:pt x="553" y="1040"/>
                </a:lnTo>
                <a:lnTo>
                  <a:pt x="616" y="940"/>
                </a:lnTo>
                <a:lnTo>
                  <a:pt x="684" y="846"/>
                </a:lnTo>
                <a:lnTo>
                  <a:pt x="756" y="757"/>
                </a:lnTo>
                <a:lnTo>
                  <a:pt x="833" y="675"/>
                </a:lnTo>
                <a:lnTo>
                  <a:pt x="916" y="598"/>
                </a:lnTo>
                <a:lnTo>
                  <a:pt x="1003" y="528"/>
                </a:lnTo>
                <a:lnTo>
                  <a:pt x="1095" y="464"/>
                </a:lnTo>
                <a:lnTo>
                  <a:pt x="1193" y="406"/>
                </a:lnTo>
                <a:lnTo>
                  <a:pt x="1295" y="355"/>
                </a:lnTo>
                <a:lnTo>
                  <a:pt x="1402" y="310"/>
                </a:lnTo>
                <a:lnTo>
                  <a:pt x="1515" y="272"/>
                </a:lnTo>
                <a:lnTo>
                  <a:pt x="1632" y="241"/>
                </a:lnTo>
                <a:lnTo>
                  <a:pt x="1755" y="217"/>
                </a:lnTo>
                <a:lnTo>
                  <a:pt x="2137" y="163"/>
                </a:lnTo>
                <a:lnTo>
                  <a:pt x="2523" y="126"/>
                </a:lnTo>
                <a:lnTo>
                  <a:pt x="2910" y="101"/>
                </a:lnTo>
                <a:lnTo>
                  <a:pt x="3297" y="84"/>
                </a:lnTo>
                <a:lnTo>
                  <a:pt x="6666" y="0"/>
                </a:lnTo>
                <a:lnTo>
                  <a:pt x="10458" y="57"/>
                </a:lnTo>
                <a:lnTo>
                  <a:pt x="11514" y="105"/>
                </a:lnTo>
                <a:lnTo>
                  <a:pt x="12041" y="144"/>
                </a:lnTo>
                <a:lnTo>
                  <a:pt x="12567" y="195"/>
                </a:lnTo>
                <a:lnTo>
                  <a:pt x="12686" y="211"/>
                </a:lnTo>
                <a:lnTo>
                  <a:pt x="12800" y="233"/>
                </a:lnTo>
                <a:lnTo>
                  <a:pt x="12911" y="262"/>
                </a:lnTo>
                <a:lnTo>
                  <a:pt x="13019" y="297"/>
                </a:lnTo>
                <a:lnTo>
                  <a:pt x="13122" y="339"/>
                </a:lnTo>
                <a:lnTo>
                  <a:pt x="13221" y="386"/>
                </a:lnTo>
                <a:lnTo>
                  <a:pt x="13316" y="440"/>
                </a:lnTo>
                <a:lnTo>
                  <a:pt x="13406" y="500"/>
                </a:lnTo>
                <a:lnTo>
                  <a:pt x="13493" y="567"/>
                </a:lnTo>
                <a:lnTo>
                  <a:pt x="13574" y="639"/>
                </a:lnTo>
                <a:lnTo>
                  <a:pt x="13651" y="718"/>
                </a:lnTo>
                <a:lnTo>
                  <a:pt x="13723" y="803"/>
                </a:lnTo>
                <a:lnTo>
                  <a:pt x="13790" y="894"/>
                </a:lnTo>
                <a:lnTo>
                  <a:pt x="13852" y="991"/>
                </a:lnTo>
                <a:lnTo>
                  <a:pt x="13909" y="1094"/>
                </a:lnTo>
                <a:lnTo>
                  <a:pt x="13960" y="1203"/>
                </a:lnTo>
                <a:lnTo>
                  <a:pt x="14062" y="1453"/>
                </a:lnTo>
                <a:lnTo>
                  <a:pt x="14108" y="1581"/>
                </a:lnTo>
                <a:lnTo>
                  <a:pt x="14150" y="1710"/>
                </a:lnTo>
                <a:lnTo>
                  <a:pt x="14187" y="1841"/>
                </a:lnTo>
                <a:lnTo>
                  <a:pt x="14218" y="1973"/>
                </a:lnTo>
                <a:lnTo>
                  <a:pt x="14242" y="2105"/>
                </a:lnTo>
                <a:lnTo>
                  <a:pt x="14260" y="2237"/>
                </a:lnTo>
                <a:lnTo>
                  <a:pt x="14427" y="4739"/>
                </a:lnTo>
                <a:lnTo>
                  <a:pt x="14437" y="5189"/>
                </a:lnTo>
                <a:lnTo>
                  <a:pt x="14437" y="5994"/>
                </a:lnTo>
                <a:close/>
                <a:moveTo>
                  <a:pt x="5417" y="8122"/>
                </a:moveTo>
                <a:lnTo>
                  <a:pt x="9947" y="5404"/>
                </a:lnTo>
                <a:lnTo>
                  <a:pt x="5417" y="2686"/>
                </a:lnTo>
                <a:lnTo>
                  <a:pt x="5417" y="8122"/>
                </a:lnTo>
                <a:close/>
              </a:path>
            </a:pathLst>
          </a:custGeom>
          <a:solidFill>
            <a:srgbClr val="123563"/>
          </a:solidFill>
          <a:ln>
            <a:noFill/>
          </a:ln>
          <a:effectLst/>
        </p:spPr>
        <p:txBody>
          <a:bodyPr wrap="none" anchor="ctr"/>
          <a:lstStyle/>
          <a:p>
            <a:endParaRPr lang="de-DE">
              <a:latin typeface="BISansOpti"/>
            </a:endParaRPr>
          </a:p>
        </p:txBody>
      </p:sp>
      <p:sp>
        <p:nvSpPr>
          <p:cNvPr id="16" name="Freeform 2"/>
          <p:cNvSpPr>
            <a:spLocks noChangeAspect="1" noChangeArrowheads="1"/>
          </p:cNvSpPr>
          <p:nvPr userDrawn="1"/>
        </p:nvSpPr>
        <p:spPr bwMode="auto">
          <a:xfrm>
            <a:off x="2312456" y="1240070"/>
            <a:ext cx="287999" cy="371391"/>
          </a:xfrm>
          <a:custGeom>
            <a:avLst/>
            <a:gdLst>
              <a:gd name="T0" fmla="*/ 3118 w 9837"/>
              <a:gd name="T1" fmla="*/ 11425 h 12686"/>
              <a:gd name="T2" fmla="*/ 2294 w 9837"/>
              <a:gd name="T3" fmla="*/ 12646 h 12686"/>
              <a:gd name="T4" fmla="*/ 2234 w 9837"/>
              <a:gd name="T5" fmla="*/ 12679 h 12686"/>
              <a:gd name="T6" fmla="*/ 2189 w 9837"/>
              <a:gd name="T7" fmla="*/ 12684 h 12686"/>
              <a:gd name="T8" fmla="*/ 2154 w 9837"/>
              <a:gd name="T9" fmla="*/ 12659 h 12686"/>
              <a:gd name="T10" fmla="*/ 2115 w 9837"/>
              <a:gd name="T11" fmla="*/ 12581 h 12686"/>
              <a:gd name="T12" fmla="*/ 2014 w 9837"/>
              <a:gd name="T13" fmla="*/ 11008 h 12686"/>
              <a:gd name="T14" fmla="*/ 3053 w 9837"/>
              <a:gd name="T15" fmla="*/ 5966 h 12686"/>
              <a:gd name="T16" fmla="*/ 3042 w 9837"/>
              <a:gd name="T17" fmla="*/ 5815 h 12686"/>
              <a:gd name="T18" fmla="*/ 2842 w 9837"/>
              <a:gd name="T19" fmla="*/ 4798 h 12686"/>
              <a:gd name="T20" fmla="*/ 3098 w 9837"/>
              <a:gd name="T21" fmla="*/ 3624 h 12686"/>
              <a:gd name="T22" fmla="*/ 3521 w 9837"/>
              <a:gd name="T23" fmla="*/ 3104 h 12686"/>
              <a:gd name="T24" fmla="*/ 4132 w 9837"/>
              <a:gd name="T25" fmla="*/ 2846 h 12686"/>
              <a:gd name="T26" fmla="*/ 4671 w 9837"/>
              <a:gd name="T27" fmla="*/ 2922 h 12686"/>
              <a:gd name="T28" fmla="*/ 5025 w 9837"/>
              <a:gd name="T29" fmla="*/ 3211 h 12686"/>
              <a:gd name="T30" fmla="*/ 5210 w 9837"/>
              <a:gd name="T31" fmla="*/ 3670 h 12686"/>
              <a:gd name="T32" fmla="*/ 5155 w 9837"/>
              <a:gd name="T33" fmla="*/ 4529 h 12686"/>
              <a:gd name="T34" fmla="*/ 4590 w 9837"/>
              <a:gd name="T35" fmla="*/ 7081 h 12686"/>
              <a:gd name="T36" fmla="*/ 5138 w 9837"/>
              <a:gd name="T37" fmla="*/ 7774 h 12686"/>
              <a:gd name="T38" fmla="*/ 6107 w 9837"/>
              <a:gd name="T39" fmla="*/ 7877 h 12686"/>
              <a:gd name="T40" fmla="*/ 6907 w 9837"/>
              <a:gd name="T41" fmla="*/ 7429 h 12686"/>
              <a:gd name="T42" fmla="*/ 7658 w 9837"/>
              <a:gd name="T43" fmla="*/ 6268 h 12686"/>
              <a:gd name="T44" fmla="*/ 8036 w 9837"/>
              <a:gd name="T45" fmla="*/ 4561 h 12686"/>
              <a:gd name="T46" fmla="*/ 7946 w 9837"/>
              <a:gd name="T47" fmla="*/ 3244 h 12686"/>
              <a:gd name="T48" fmla="*/ 7471 w 9837"/>
              <a:gd name="T49" fmla="*/ 2262 h 12686"/>
              <a:gd name="T50" fmla="*/ 6646 w 9837"/>
              <a:gd name="T51" fmla="*/ 1607 h 12686"/>
              <a:gd name="T52" fmla="*/ 5184 w 9837"/>
              <a:gd name="T53" fmla="*/ 1253 h 12686"/>
              <a:gd name="T54" fmla="*/ 3867 w 9837"/>
              <a:gd name="T55" fmla="*/ 1402 h 12686"/>
              <a:gd name="T56" fmla="*/ 2664 w 9837"/>
              <a:gd name="T57" fmla="*/ 2075 h 12686"/>
              <a:gd name="T58" fmla="*/ 1782 w 9837"/>
              <a:gd name="T59" fmla="*/ 3159 h 12686"/>
              <a:gd name="T60" fmla="*/ 1441 w 9837"/>
              <a:gd name="T61" fmla="*/ 4444 h 12686"/>
              <a:gd name="T62" fmla="*/ 1565 w 9837"/>
              <a:gd name="T63" fmla="*/ 5601 h 12686"/>
              <a:gd name="T64" fmla="*/ 1877 w 9837"/>
              <a:gd name="T65" fmla="*/ 6126 h 12686"/>
              <a:gd name="T66" fmla="*/ 2001 w 9837"/>
              <a:gd name="T67" fmla="*/ 6319 h 12686"/>
              <a:gd name="T68" fmla="*/ 2029 w 9837"/>
              <a:gd name="T69" fmla="*/ 6526 h 12686"/>
              <a:gd name="T70" fmla="*/ 1959 w 9837"/>
              <a:gd name="T71" fmla="*/ 6794 h 12686"/>
              <a:gd name="T72" fmla="*/ 1816 w 9837"/>
              <a:gd name="T73" fmla="*/ 7275 h 12686"/>
              <a:gd name="T74" fmla="*/ 1678 w 9837"/>
              <a:gd name="T75" fmla="*/ 7368 h 12686"/>
              <a:gd name="T76" fmla="*/ 1479 w 9837"/>
              <a:gd name="T77" fmla="*/ 7335 h 12686"/>
              <a:gd name="T78" fmla="*/ 785 w 9837"/>
              <a:gd name="T79" fmla="*/ 6867 h 12686"/>
              <a:gd name="T80" fmla="*/ 124 w 9837"/>
              <a:gd name="T81" fmla="*/ 5565 h 12686"/>
              <a:gd name="T82" fmla="*/ 8 w 9837"/>
              <a:gd name="T83" fmla="*/ 4355 h 12686"/>
              <a:gd name="T84" fmla="*/ 473 w 9837"/>
              <a:gd name="T85" fmla="*/ 2695 h 12686"/>
              <a:gd name="T86" fmla="*/ 1407 w 9837"/>
              <a:gd name="T87" fmla="*/ 1407 h 12686"/>
              <a:gd name="T88" fmla="*/ 2703 w 9837"/>
              <a:gd name="T89" fmla="*/ 537 h 12686"/>
              <a:gd name="T90" fmla="*/ 5376 w 9837"/>
              <a:gd name="T91" fmla="*/ 0 h 12686"/>
              <a:gd name="T92" fmla="*/ 7729 w 9837"/>
              <a:gd name="T93" fmla="*/ 664 h 12686"/>
              <a:gd name="T94" fmla="*/ 8900 w 9837"/>
              <a:gd name="T95" fmla="*/ 1632 h 12686"/>
              <a:gd name="T96" fmla="*/ 9626 w 9837"/>
              <a:gd name="T97" fmla="*/ 2968 h 12686"/>
              <a:gd name="T98" fmla="*/ 9835 w 9837"/>
              <a:gd name="T99" fmla="*/ 4374 h 12686"/>
              <a:gd name="T100" fmla="*/ 9529 w 9837"/>
              <a:gd name="T101" fmla="*/ 6232 h 12686"/>
              <a:gd name="T102" fmla="*/ 8493 w 9837"/>
              <a:gd name="T103" fmla="*/ 8045 h 12686"/>
              <a:gd name="T104" fmla="*/ 7525 w 9837"/>
              <a:gd name="T105" fmla="*/ 8795 h 12686"/>
              <a:gd name="T106" fmla="*/ 6357 w 9837"/>
              <a:gd name="T107" fmla="*/ 9150 h 12686"/>
              <a:gd name="T108" fmla="*/ 5273 w 9837"/>
              <a:gd name="T109" fmla="*/ 9099 h 12686"/>
              <a:gd name="T110" fmla="*/ 4591 w 9837"/>
              <a:gd name="T111" fmla="*/ 8776 h 126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9837" h="12686">
                <a:moveTo>
                  <a:pt x="4115" y="8296"/>
                </a:moveTo>
                <a:lnTo>
                  <a:pt x="3659" y="10080"/>
                </a:lnTo>
                <a:lnTo>
                  <a:pt x="3556" y="10434"/>
                </a:lnTo>
                <a:lnTo>
                  <a:pt x="3431" y="10775"/>
                </a:lnTo>
                <a:lnTo>
                  <a:pt x="3284" y="11105"/>
                </a:lnTo>
                <a:lnTo>
                  <a:pt x="3118" y="11425"/>
                </a:lnTo>
                <a:lnTo>
                  <a:pt x="2936" y="11736"/>
                </a:lnTo>
                <a:lnTo>
                  <a:pt x="2740" y="12039"/>
                </a:lnTo>
                <a:lnTo>
                  <a:pt x="2313" y="12628"/>
                </a:lnTo>
                <a:lnTo>
                  <a:pt x="2307" y="12634"/>
                </a:lnTo>
                <a:lnTo>
                  <a:pt x="2301" y="12640"/>
                </a:lnTo>
                <a:lnTo>
                  <a:pt x="2294" y="12646"/>
                </a:lnTo>
                <a:lnTo>
                  <a:pt x="2286" y="12652"/>
                </a:lnTo>
                <a:lnTo>
                  <a:pt x="2278" y="12658"/>
                </a:lnTo>
                <a:lnTo>
                  <a:pt x="2270" y="12663"/>
                </a:lnTo>
                <a:lnTo>
                  <a:pt x="2252" y="12672"/>
                </a:lnTo>
                <a:lnTo>
                  <a:pt x="2243" y="12676"/>
                </a:lnTo>
                <a:lnTo>
                  <a:pt x="2234" y="12679"/>
                </a:lnTo>
                <a:lnTo>
                  <a:pt x="2225" y="12682"/>
                </a:lnTo>
                <a:lnTo>
                  <a:pt x="2216" y="12684"/>
                </a:lnTo>
                <a:lnTo>
                  <a:pt x="2207" y="12685"/>
                </a:lnTo>
                <a:lnTo>
                  <a:pt x="2200" y="12685"/>
                </a:lnTo>
                <a:lnTo>
                  <a:pt x="2192" y="12685"/>
                </a:lnTo>
                <a:lnTo>
                  <a:pt x="2189" y="12684"/>
                </a:lnTo>
                <a:lnTo>
                  <a:pt x="2186" y="12683"/>
                </a:lnTo>
                <a:lnTo>
                  <a:pt x="2179" y="12680"/>
                </a:lnTo>
                <a:lnTo>
                  <a:pt x="2173" y="12676"/>
                </a:lnTo>
                <a:lnTo>
                  <a:pt x="2166" y="12671"/>
                </a:lnTo>
                <a:lnTo>
                  <a:pt x="2160" y="12666"/>
                </a:lnTo>
                <a:lnTo>
                  <a:pt x="2154" y="12659"/>
                </a:lnTo>
                <a:lnTo>
                  <a:pt x="2148" y="12652"/>
                </a:lnTo>
                <a:lnTo>
                  <a:pt x="2143" y="12644"/>
                </a:lnTo>
                <a:lnTo>
                  <a:pt x="2138" y="12636"/>
                </a:lnTo>
                <a:lnTo>
                  <a:pt x="2129" y="12618"/>
                </a:lnTo>
                <a:lnTo>
                  <a:pt x="2121" y="12600"/>
                </a:lnTo>
                <a:lnTo>
                  <a:pt x="2115" y="12581"/>
                </a:lnTo>
                <a:lnTo>
                  <a:pt x="2113" y="12573"/>
                </a:lnTo>
                <a:lnTo>
                  <a:pt x="2112" y="12564"/>
                </a:lnTo>
                <a:lnTo>
                  <a:pt x="2063" y="12174"/>
                </a:lnTo>
                <a:lnTo>
                  <a:pt x="2030" y="11785"/>
                </a:lnTo>
                <a:lnTo>
                  <a:pt x="2013" y="11396"/>
                </a:lnTo>
                <a:lnTo>
                  <a:pt x="2014" y="11008"/>
                </a:lnTo>
                <a:lnTo>
                  <a:pt x="2034" y="10620"/>
                </a:lnTo>
                <a:lnTo>
                  <a:pt x="2075" y="10233"/>
                </a:lnTo>
                <a:lnTo>
                  <a:pt x="2139" y="9846"/>
                </a:lnTo>
                <a:lnTo>
                  <a:pt x="2226" y="9459"/>
                </a:lnTo>
                <a:lnTo>
                  <a:pt x="3051" y="5979"/>
                </a:lnTo>
                <a:lnTo>
                  <a:pt x="3053" y="5966"/>
                </a:lnTo>
                <a:lnTo>
                  <a:pt x="3055" y="5953"/>
                </a:lnTo>
                <a:lnTo>
                  <a:pt x="3057" y="5926"/>
                </a:lnTo>
                <a:lnTo>
                  <a:pt x="3056" y="5898"/>
                </a:lnTo>
                <a:lnTo>
                  <a:pt x="3053" y="5871"/>
                </a:lnTo>
                <a:lnTo>
                  <a:pt x="3049" y="5843"/>
                </a:lnTo>
                <a:lnTo>
                  <a:pt x="3042" y="5815"/>
                </a:lnTo>
                <a:lnTo>
                  <a:pt x="3035" y="5788"/>
                </a:lnTo>
                <a:lnTo>
                  <a:pt x="3027" y="5763"/>
                </a:lnTo>
                <a:lnTo>
                  <a:pt x="2952" y="5522"/>
                </a:lnTo>
                <a:lnTo>
                  <a:pt x="2895" y="5281"/>
                </a:lnTo>
                <a:lnTo>
                  <a:pt x="2858" y="5040"/>
                </a:lnTo>
                <a:lnTo>
                  <a:pt x="2842" y="4798"/>
                </a:lnTo>
                <a:lnTo>
                  <a:pt x="2848" y="4557"/>
                </a:lnTo>
                <a:lnTo>
                  <a:pt x="2876" y="4315"/>
                </a:lnTo>
                <a:lnTo>
                  <a:pt x="2929" y="4073"/>
                </a:lnTo>
                <a:lnTo>
                  <a:pt x="3007" y="3832"/>
                </a:lnTo>
                <a:lnTo>
                  <a:pt x="3050" y="3726"/>
                </a:lnTo>
                <a:lnTo>
                  <a:pt x="3098" y="3624"/>
                </a:lnTo>
                <a:lnTo>
                  <a:pt x="3153" y="3526"/>
                </a:lnTo>
                <a:lnTo>
                  <a:pt x="3213" y="3432"/>
                </a:lnTo>
                <a:lnTo>
                  <a:pt x="3280" y="3343"/>
                </a:lnTo>
                <a:lnTo>
                  <a:pt x="3354" y="3258"/>
                </a:lnTo>
                <a:lnTo>
                  <a:pt x="3434" y="3178"/>
                </a:lnTo>
                <a:lnTo>
                  <a:pt x="3521" y="3104"/>
                </a:lnTo>
                <a:lnTo>
                  <a:pt x="3614" y="3035"/>
                </a:lnTo>
                <a:lnTo>
                  <a:pt x="3711" y="2977"/>
                </a:lnTo>
                <a:lnTo>
                  <a:pt x="3812" y="2929"/>
                </a:lnTo>
                <a:lnTo>
                  <a:pt x="3915" y="2891"/>
                </a:lnTo>
                <a:lnTo>
                  <a:pt x="4022" y="2863"/>
                </a:lnTo>
                <a:lnTo>
                  <a:pt x="4132" y="2846"/>
                </a:lnTo>
                <a:lnTo>
                  <a:pt x="4245" y="2840"/>
                </a:lnTo>
                <a:lnTo>
                  <a:pt x="4362" y="2844"/>
                </a:lnTo>
                <a:lnTo>
                  <a:pt x="4443" y="2854"/>
                </a:lnTo>
                <a:lnTo>
                  <a:pt x="4522" y="2870"/>
                </a:lnTo>
                <a:lnTo>
                  <a:pt x="4598" y="2893"/>
                </a:lnTo>
                <a:lnTo>
                  <a:pt x="4671" y="2922"/>
                </a:lnTo>
                <a:lnTo>
                  <a:pt x="4739" y="2956"/>
                </a:lnTo>
                <a:lnTo>
                  <a:pt x="4805" y="2997"/>
                </a:lnTo>
                <a:lnTo>
                  <a:pt x="4866" y="3043"/>
                </a:lnTo>
                <a:lnTo>
                  <a:pt x="4923" y="3094"/>
                </a:lnTo>
                <a:lnTo>
                  <a:pt x="4976" y="3150"/>
                </a:lnTo>
                <a:lnTo>
                  <a:pt x="5025" y="3211"/>
                </a:lnTo>
                <a:lnTo>
                  <a:pt x="5068" y="3277"/>
                </a:lnTo>
                <a:lnTo>
                  <a:pt x="5107" y="3348"/>
                </a:lnTo>
                <a:lnTo>
                  <a:pt x="5141" y="3422"/>
                </a:lnTo>
                <a:lnTo>
                  <a:pt x="5170" y="3501"/>
                </a:lnTo>
                <a:lnTo>
                  <a:pt x="5193" y="3584"/>
                </a:lnTo>
                <a:lnTo>
                  <a:pt x="5210" y="3670"/>
                </a:lnTo>
                <a:lnTo>
                  <a:pt x="5228" y="3816"/>
                </a:lnTo>
                <a:lnTo>
                  <a:pt x="5232" y="3961"/>
                </a:lnTo>
                <a:lnTo>
                  <a:pt x="5226" y="4105"/>
                </a:lnTo>
                <a:lnTo>
                  <a:pt x="5209" y="4247"/>
                </a:lnTo>
                <a:lnTo>
                  <a:pt x="5185" y="4389"/>
                </a:lnTo>
                <a:lnTo>
                  <a:pt x="5155" y="4529"/>
                </a:lnTo>
                <a:lnTo>
                  <a:pt x="5082" y="4809"/>
                </a:lnTo>
                <a:lnTo>
                  <a:pt x="4617" y="6403"/>
                </a:lnTo>
                <a:lnTo>
                  <a:pt x="4574" y="6584"/>
                </a:lnTo>
                <a:lnTo>
                  <a:pt x="4556" y="6758"/>
                </a:lnTo>
                <a:lnTo>
                  <a:pt x="4562" y="6924"/>
                </a:lnTo>
                <a:lnTo>
                  <a:pt x="4590" y="7081"/>
                </a:lnTo>
                <a:lnTo>
                  <a:pt x="4639" y="7228"/>
                </a:lnTo>
                <a:lnTo>
                  <a:pt x="4706" y="7364"/>
                </a:lnTo>
                <a:lnTo>
                  <a:pt x="4791" y="7487"/>
                </a:lnTo>
                <a:lnTo>
                  <a:pt x="4892" y="7598"/>
                </a:lnTo>
                <a:lnTo>
                  <a:pt x="5008" y="7693"/>
                </a:lnTo>
                <a:lnTo>
                  <a:pt x="5138" y="7774"/>
                </a:lnTo>
                <a:lnTo>
                  <a:pt x="5278" y="7838"/>
                </a:lnTo>
                <a:lnTo>
                  <a:pt x="5430" y="7885"/>
                </a:lnTo>
                <a:lnTo>
                  <a:pt x="5589" y="7914"/>
                </a:lnTo>
                <a:lnTo>
                  <a:pt x="5757" y="7922"/>
                </a:lnTo>
                <a:lnTo>
                  <a:pt x="5930" y="7911"/>
                </a:lnTo>
                <a:lnTo>
                  <a:pt x="6107" y="7877"/>
                </a:lnTo>
                <a:lnTo>
                  <a:pt x="6260" y="7832"/>
                </a:lnTo>
                <a:lnTo>
                  <a:pt x="6405" y="7774"/>
                </a:lnTo>
                <a:lnTo>
                  <a:pt x="6541" y="7704"/>
                </a:lnTo>
                <a:lnTo>
                  <a:pt x="6670" y="7623"/>
                </a:lnTo>
                <a:lnTo>
                  <a:pt x="6792" y="7531"/>
                </a:lnTo>
                <a:lnTo>
                  <a:pt x="6907" y="7429"/>
                </a:lnTo>
                <a:lnTo>
                  <a:pt x="7016" y="7318"/>
                </a:lnTo>
                <a:lnTo>
                  <a:pt x="7118" y="7198"/>
                </a:lnTo>
                <a:lnTo>
                  <a:pt x="7282" y="6978"/>
                </a:lnTo>
                <a:lnTo>
                  <a:pt x="7426" y="6749"/>
                </a:lnTo>
                <a:lnTo>
                  <a:pt x="7551" y="6512"/>
                </a:lnTo>
                <a:lnTo>
                  <a:pt x="7658" y="6268"/>
                </a:lnTo>
                <a:lnTo>
                  <a:pt x="7749" y="6017"/>
                </a:lnTo>
                <a:lnTo>
                  <a:pt x="7826" y="5760"/>
                </a:lnTo>
                <a:lnTo>
                  <a:pt x="7890" y="5498"/>
                </a:lnTo>
                <a:lnTo>
                  <a:pt x="7943" y="5232"/>
                </a:lnTo>
                <a:lnTo>
                  <a:pt x="8012" y="4785"/>
                </a:lnTo>
                <a:lnTo>
                  <a:pt x="8036" y="4561"/>
                </a:lnTo>
                <a:lnTo>
                  <a:pt x="8052" y="4336"/>
                </a:lnTo>
                <a:lnTo>
                  <a:pt x="8056" y="4111"/>
                </a:lnTo>
                <a:lnTo>
                  <a:pt x="8048" y="3887"/>
                </a:lnTo>
                <a:lnTo>
                  <a:pt x="8027" y="3662"/>
                </a:lnTo>
                <a:lnTo>
                  <a:pt x="7990" y="3438"/>
                </a:lnTo>
                <a:lnTo>
                  <a:pt x="7946" y="3244"/>
                </a:lnTo>
                <a:lnTo>
                  <a:pt x="7891" y="3058"/>
                </a:lnTo>
                <a:lnTo>
                  <a:pt x="7827" y="2881"/>
                </a:lnTo>
                <a:lnTo>
                  <a:pt x="7752" y="2713"/>
                </a:lnTo>
                <a:lnTo>
                  <a:pt x="7668" y="2554"/>
                </a:lnTo>
                <a:lnTo>
                  <a:pt x="7574" y="2403"/>
                </a:lnTo>
                <a:lnTo>
                  <a:pt x="7471" y="2262"/>
                </a:lnTo>
                <a:lnTo>
                  <a:pt x="7357" y="2130"/>
                </a:lnTo>
                <a:lnTo>
                  <a:pt x="7234" y="2006"/>
                </a:lnTo>
                <a:lnTo>
                  <a:pt x="7101" y="1892"/>
                </a:lnTo>
                <a:lnTo>
                  <a:pt x="6959" y="1788"/>
                </a:lnTo>
                <a:lnTo>
                  <a:pt x="6807" y="1693"/>
                </a:lnTo>
                <a:lnTo>
                  <a:pt x="6646" y="1607"/>
                </a:lnTo>
                <a:lnTo>
                  <a:pt x="6475" y="1531"/>
                </a:lnTo>
                <a:lnTo>
                  <a:pt x="6295" y="1464"/>
                </a:lnTo>
                <a:lnTo>
                  <a:pt x="6105" y="1408"/>
                </a:lnTo>
                <a:lnTo>
                  <a:pt x="5642" y="1307"/>
                </a:lnTo>
                <a:lnTo>
                  <a:pt x="5412" y="1273"/>
                </a:lnTo>
                <a:lnTo>
                  <a:pt x="5184" y="1253"/>
                </a:lnTo>
                <a:lnTo>
                  <a:pt x="4959" y="1244"/>
                </a:lnTo>
                <a:lnTo>
                  <a:pt x="4735" y="1249"/>
                </a:lnTo>
                <a:lnTo>
                  <a:pt x="4514" y="1266"/>
                </a:lnTo>
                <a:lnTo>
                  <a:pt x="4296" y="1298"/>
                </a:lnTo>
                <a:lnTo>
                  <a:pt x="4080" y="1343"/>
                </a:lnTo>
                <a:lnTo>
                  <a:pt x="3867" y="1402"/>
                </a:lnTo>
                <a:lnTo>
                  <a:pt x="3658" y="1476"/>
                </a:lnTo>
                <a:lnTo>
                  <a:pt x="3451" y="1565"/>
                </a:lnTo>
                <a:lnTo>
                  <a:pt x="3249" y="1669"/>
                </a:lnTo>
                <a:lnTo>
                  <a:pt x="3050" y="1788"/>
                </a:lnTo>
                <a:lnTo>
                  <a:pt x="2855" y="1923"/>
                </a:lnTo>
                <a:lnTo>
                  <a:pt x="2664" y="2075"/>
                </a:lnTo>
                <a:lnTo>
                  <a:pt x="2479" y="2241"/>
                </a:lnTo>
                <a:lnTo>
                  <a:pt x="2309" y="2413"/>
                </a:lnTo>
                <a:lnTo>
                  <a:pt x="2155" y="2590"/>
                </a:lnTo>
                <a:lnTo>
                  <a:pt x="2015" y="2774"/>
                </a:lnTo>
                <a:lnTo>
                  <a:pt x="1891" y="2964"/>
                </a:lnTo>
                <a:lnTo>
                  <a:pt x="1782" y="3159"/>
                </a:lnTo>
                <a:lnTo>
                  <a:pt x="1687" y="3360"/>
                </a:lnTo>
                <a:lnTo>
                  <a:pt x="1608" y="3566"/>
                </a:lnTo>
                <a:lnTo>
                  <a:pt x="1544" y="3778"/>
                </a:lnTo>
                <a:lnTo>
                  <a:pt x="1495" y="3995"/>
                </a:lnTo>
                <a:lnTo>
                  <a:pt x="1460" y="4217"/>
                </a:lnTo>
                <a:lnTo>
                  <a:pt x="1441" y="4444"/>
                </a:lnTo>
                <a:lnTo>
                  <a:pt x="1437" y="4677"/>
                </a:lnTo>
                <a:lnTo>
                  <a:pt x="1447" y="4914"/>
                </a:lnTo>
                <a:lnTo>
                  <a:pt x="1473" y="5156"/>
                </a:lnTo>
                <a:lnTo>
                  <a:pt x="1513" y="5403"/>
                </a:lnTo>
                <a:lnTo>
                  <a:pt x="1536" y="5503"/>
                </a:lnTo>
                <a:lnTo>
                  <a:pt x="1565" y="5601"/>
                </a:lnTo>
                <a:lnTo>
                  <a:pt x="1602" y="5697"/>
                </a:lnTo>
                <a:lnTo>
                  <a:pt x="1644" y="5789"/>
                </a:lnTo>
                <a:lnTo>
                  <a:pt x="1694" y="5879"/>
                </a:lnTo>
                <a:lnTo>
                  <a:pt x="1749" y="5965"/>
                </a:lnTo>
                <a:lnTo>
                  <a:pt x="1810" y="6047"/>
                </a:lnTo>
                <a:lnTo>
                  <a:pt x="1877" y="6126"/>
                </a:lnTo>
                <a:lnTo>
                  <a:pt x="1904" y="6157"/>
                </a:lnTo>
                <a:lnTo>
                  <a:pt x="1929" y="6189"/>
                </a:lnTo>
                <a:lnTo>
                  <a:pt x="1951" y="6221"/>
                </a:lnTo>
                <a:lnTo>
                  <a:pt x="1970" y="6253"/>
                </a:lnTo>
                <a:lnTo>
                  <a:pt x="1987" y="6286"/>
                </a:lnTo>
                <a:lnTo>
                  <a:pt x="2001" y="6319"/>
                </a:lnTo>
                <a:lnTo>
                  <a:pt x="2012" y="6352"/>
                </a:lnTo>
                <a:lnTo>
                  <a:pt x="2021" y="6386"/>
                </a:lnTo>
                <a:lnTo>
                  <a:pt x="2027" y="6420"/>
                </a:lnTo>
                <a:lnTo>
                  <a:pt x="2030" y="6455"/>
                </a:lnTo>
                <a:lnTo>
                  <a:pt x="2031" y="6490"/>
                </a:lnTo>
                <a:lnTo>
                  <a:pt x="2029" y="6526"/>
                </a:lnTo>
                <a:lnTo>
                  <a:pt x="2024" y="6563"/>
                </a:lnTo>
                <a:lnTo>
                  <a:pt x="2016" y="6601"/>
                </a:lnTo>
                <a:lnTo>
                  <a:pt x="2006" y="6640"/>
                </a:lnTo>
                <a:lnTo>
                  <a:pt x="1994" y="6679"/>
                </a:lnTo>
                <a:lnTo>
                  <a:pt x="1975" y="6736"/>
                </a:lnTo>
                <a:lnTo>
                  <a:pt x="1959" y="6794"/>
                </a:lnTo>
                <a:lnTo>
                  <a:pt x="1930" y="6910"/>
                </a:lnTo>
                <a:lnTo>
                  <a:pt x="1874" y="7142"/>
                </a:lnTo>
                <a:lnTo>
                  <a:pt x="1862" y="7181"/>
                </a:lnTo>
                <a:lnTo>
                  <a:pt x="1848" y="7215"/>
                </a:lnTo>
                <a:lnTo>
                  <a:pt x="1833" y="7247"/>
                </a:lnTo>
                <a:lnTo>
                  <a:pt x="1816" y="7275"/>
                </a:lnTo>
                <a:lnTo>
                  <a:pt x="1797" y="7299"/>
                </a:lnTo>
                <a:lnTo>
                  <a:pt x="1777" y="7320"/>
                </a:lnTo>
                <a:lnTo>
                  <a:pt x="1755" y="7337"/>
                </a:lnTo>
                <a:lnTo>
                  <a:pt x="1731" y="7351"/>
                </a:lnTo>
                <a:lnTo>
                  <a:pt x="1705" y="7361"/>
                </a:lnTo>
                <a:lnTo>
                  <a:pt x="1678" y="7368"/>
                </a:lnTo>
                <a:lnTo>
                  <a:pt x="1649" y="7372"/>
                </a:lnTo>
                <a:lnTo>
                  <a:pt x="1618" y="7372"/>
                </a:lnTo>
                <a:lnTo>
                  <a:pt x="1586" y="7368"/>
                </a:lnTo>
                <a:lnTo>
                  <a:pt x="1552" y="7361"/>
                </a:lnTo>
                <a:lnTo>
                  <a:pt x="1516" y="7350"/>
                </a:lnTo>
                <a:lnTo>
                  <a:pt x="1479" y="7335"/>
                </a:lnTo>
                <a:lnTo>
                  <a:pt x="1282" y="7241"/>
                </a:lnTo>
                <a:lnTo>
                  <a:pt x="1102" y="7132"/>
                </a:lnTo>
                <a:lnTo>
                  <a:pt x="1017" y="7071"/>
                </a:lnTo>
                <a:lnTo>
                  <a:pt x="936" y="7007"/>
                </a:lnTo>
                <a:lnTo>
                  <a:pt x="859" y="6939"/>
                </a:lnTo>
                <a:lnTo>
                  <a:pt x="785" y="6867"/>
                </a:lnTo>
                <a:lnTo>
                  <a:pt x="650" y="6713"/>
                </a:lnTo>
                <a:lnTo>
                  <a:pt x="529" y="6545"/>
                </a:lnTo>
                <a:lnTo>
                  <a:pt x="422" y="6364"/>
                </a:lnTo>
                <a:lnTo>
                  <a:pt x="330" y="6170"/>
                </a:lnTo>
                <a:lnTo>
                  <a:pt x="182" y="5767"/>
                </a:lnTo>
                <a:lnTo>
                  <a:pt x="124" y="5565"/>
                </a:lnTo>
                <a:lnTo>
                  <a:pt x="78" y="5363"/>
                </a:lnTo>
                <a:lnTo>
                  <a:pt x="42" y="5162"/>
                </a:lnTo>
                <a:lnTo>
                  <a:pt x="17" y="4960"/>
                </a:lnTo>
                <a:lnTo>
                  <a:pt x="3" y="4758"/>
                </a:lnTo>
                <a:lnTo>
                  <a:pt x="0" y="4556"/>
                </a:lnTo>
                <a:lnTo>
                  <a:pt x="8" y="4355"/>
                </a:lnTo>
                <a:lnTo>
                  <a:pt x="26" y="4153"/>
                </a:lnTo>
                <a:lnTo>
                  <a:pt x="55" y="3952"/>
                </a:lnTo>
                <a:lnTo>
                  <a:pt x="94" y="3751"/>
                </a:lnTo>
                <a:lnTo>
                  <a:pt x="204" y="3350"/>
                </a:lnTo>
                <a:lnTo>
                  <a:pt x="355" y="2951"/>
                </a:lnTo>
                <a:lnTo>
                  <a:pt x="473" y="2695"/>
                </a:lnTo>
                <a:lnTo>
                  <a:pt x="602" y="2450"/>
                </a:lnTo>
                <a:lnTo>
                  <a:pt x="742" y="2218"/>
                </a:lnTo>
                <a:lnTo>
                  <a:pt x="893" y="1998"/>
                </a:lnTo>
                <a:lnTo>
                  <a:pt x="1054" y="1789"/>
                </a:lnTo>
                <a:lnTo>
                  <a:pt x="1226" y="1592"/>
                </a:lnTo>
                <a:lnTo>
                  <a:pt x="1407" y="1407"/>
                </a:lnTo>
                <a:lnTo>
                  <a:pt x="1599" y="1233"/>
                </a:lnTo>
                <a:lnTo>
                  <a:pt x="1801" y="1071"/>
                </a:lnTo>
                <a:lnTo>
                  <a:pt x="2012" y="921"/>
                </a:lnTo>
                <a:lnTo>
                  <a:pt x="2233" y="781"/>
                </a:lnTo>
                <a:lnTo>
                  <a:pt x="2463" y="653"/>
                </a:lnTo>
                <a:lnTo>
                  <a:pt x="2703" y="537"/>
                </a:lnTo>
                <a:lnTo>
                  <a:pt x="2952" y="431"/>
                </a:lnTo>
                <a:lnTo>
                  <a:pt x="3478" y="254"/>
                </a:lnTo>
                <a:lnTo>
                  <a:pt x="3953" y="135"/>
                </a:lnTo>
                <a:lnTo>
                  <a:pt x="4428" y="52"/>
                </a:lnTo>
                <a:lnTo>
                  <a:pt x="4903" y="6"/>
                </a:lnTo>
                <a:lnTo>
                  <a:pt x="5376" y="0"/>
                </a:lnTo>
                <a:lnTo>
                  <a:pt x="5848" y="37"/>
                </a:lnTo>
                <a:lnTo>
                  <a:pt x="6317" y="118"/>
                </a:lnTo>
                <a:lnTo>
                  <a:pt x="6783" y="245"/>
                </a:lnTo>
                <a:lnTo>
                  <a:pt x="7245" y="422"/>
                </a:lnTo>
                <a:lnTo>
                  <a:pt x="7493" y="538"/>
                </a:lnTo>
                <a:lnTo>
                  <a:pt x="7729" y="664"/>
                </a:lnTo>
                <a:lnTo>
                  <a:pt x="7954" y="801"/>
                </a:lnTo>
                <a:lnTo>
                  <a:pt x="8167" y="947"/>
                </a:lnTo>
                <a:lnTo>
                  <a:pt x="8369" y="1103"/>
                </a:lnTo>
                <a:lnTo>
                  <a:pt x="8558" y="1269"/>
                </a:lnTo>
                <a:lnTo>
                  <a:pt x="8735" y="1446"/>
                </a:lnTo>
                <a:lnTo>
                  <a:pt x="8900" y="1632"/>
                </a:lnTo>
                <a:lnTo>
                  <a:pt x="9053" y="1829"/>
                </a:lnTo>
                <a:lnTo>
                  <a:pt x="9193" y="2036"/>
                </a:lnTo>
                <a:lnTo>
                  <a:pt x="9321" y="2254"/>
                </a:lnTo>
                <a:lnTo>
                  <a:pt x="9435" y="2481"/>
                </a:lnTo>
                <a:lnTo>
                  <a:pt x="9537" y="2719"/>
                </a:lnTo>
                <a:lnTo>
                  <a:pt x="9626" y="2968"/>
                </a:lnTo>
                <a:lnTo>
                  <a:pt x="9702" y="3227"/>
                </a:lnTo>
                <a:lnTo>
                  <a:pt x="9765" y="3497"/>
                </a:lnTo>
                <a:lnTo>
                  <a:pt x="9802" y="3716"/>
                </a:lnTo>
                <a:lnTo>
                  <a:pt x="9825" y="3935"/>
                </a:lnTo>
                <a:lnTo>
                  <a:pt x="9836" y="4155"/>
                </a:lnTo>
                <a:lnTo>
                  <a:pt x="9835" y="4374"/>
                </a:lnTo>
                <a:lnTo>
                  <a:pt x="9825" y="4594"/>
                </a:lnTo>
                <a:lnTo>
                  <a:pt x="9806" y="4813"/>
                </a:lnTo>
                <a:lnTo>
                  <a:pt x="9751" y="5252"/>
                </a:lnTo>
                <a:lnTo>
                  <a:pt x="9694" y="5585"/>
                </a:lnTo>
                <a:lnTo>
                  <a:pt x="9620" y="5912"/>
                </a:lnTo>
                <a:lnTo>
                  <a:pt x="9529" y="6232"/>
                </a:lnTo>
                <a:lnTo>
                  <a:pt x="9420" y="6545"/>
                </a:lnTo>
                <a:lnTo>
                  <a:pt x="9291" y="6850"/>
                </a:lnTo>
                <a:lnTo>
                  <a:pt x="9140" y="7146"/>
                </a:lnTo>
                <a:lnTo>
                  <a:pt x="8968" y="7434"/>
                </a:lnTo>
                <a:lnTo>
                  <a:pt x="8772" y="7712"/>
                </a:lnTo>
                <a:lnTo>
                  <a:pt x="8493" y="8045"/>
                </a:lnTo>
                <a:lnTo>
                  <a:pt x="8346" y="8196"/>
                </a:lnTo>
                <a:lnTo>
                  <a:pt x="8193" y="8337"/>
                </a:lnTo>
                <a:lnTo>
                  <a:pt x="8034" y="8467"/>
                </a:lnTo>
                <a:lnTo>
                  <a:pt x="7870" y="8587"/>
                </a:lnTo>
                <a:lnTo>
                  <a:pt x="7701" y="8696"/>
                </a:lnTo>
                <a:lnTo>
                  <a:pt x="7525" y="8795"/>
                </a:lnTo>
                <a:lnTo>
                  <a:pt x="7345" y="8882"/>
                </a:lnTo>
                <a:lnTo>
                  <a:pt x="7159" y="8958"/>
                </a:lnTo>
                <a:lnTo>
                  <a:pt x="6967" y="9023"/>
                </a:lnTo>
                <a:lnTo>
                  <a:pt x="6769" y="9077"/>
                </a:lnTo>
                <a:lnTo>
                  <a:pt x="6566" y="9119"/>
                </a:lnTo>
                <a:lnTo>
                  <a:pt x="6357" y="9150"/>
                </a:lnTo>
                <a:lnTo>
                  <a:pt x="6143" y="9169"/>
                </a:lnTo>
                <a:lnTo>
                  <a:pt x="5922" y="9176"/>
                </a:lnTo>
                <a:lnTo>
                  <a:pt x="5655" y="9165"/>
                </a:lnTo>
                <a:lnTo>
                  <a:pt x="5525" y="9150"/>
                </a:lnTo>
                <a:lnTo>
                  <a:pt x="5398" y="9128"/>
                </a:lnTo>
                <a:lnTo>
                  <a:pt x="5273" y="9099"/>
                </a:lnTo>
                <a:lnTo>
                  <a:pt x="5152" y="9063"/>
                </a:lnTo>
                <a:lnTo>
                  <a:pt x="5034" y="9020"/>
                </a:lnTo>
                <a:lnTo>
                  <a:pt x="4918" y="8970"/>
                </a:lnTo>
                <a:lnTo>
                  <a:pt x="4806" y="8913"/>
                </a:lnTo>
                <a:lnTo>
                  <a:pt x="4697" y="8848"/>
                </a:lnTo>
                <a:lnTo>
                  <a:pt x="4591" y="8776"/>
                </a:lnTo>
                <a:lnTo>
                  <a:pt x="4489" y="8696"/>
                </a:lnTo>
                <a:lnTo>
                  <a:pt x="4390" y="8608"/>
                </a:lnTo>
                <a:lnTo>
                  <a:pt x="4295" y="8512"/>
                </a:lnTo>
                <a:lnTo>
                  <a:pt x="4203" y="8408"/>
                </a:lnTo>
                <a:lnTo>
                  <a:pt x="4115" y="8296"/>
                </a:lnTo>
              </a:path>
            </a:pathLst>
          </a:custGeom>
          <a:solidFill>
            <a:srgbClr val="123563"/>
          </a:solidFill>
          <a:ln>
            <a:noFill/>
          </a:ln>
          <a:effectLst/>
        </p:spPr>
        <p:txBody>
          <a:bodyPr wrap="none" anchor="ctr"/>
          <a:lstStyle/>
          <a:p>
            <a:endParaRPr lang="de-DE">
              <a:latin typeface="BISansOpti"/>
            </a:endParaRPr>
          </a:p>
        </p:txBody>
      </p:sp>
      <p:sp>
        <p:nvSpPr>
          <p:cNvPr id="17" name="Freeform 2"/>
          <p:cNvSpPr>
            <a:spLocks noChangeAspect="1" noChangeArrowheads="1"/>
          </p:cNvSpPr>
          <p:nvPr userDrawn="1"/>
        </p:nvSpPr>
        <p:spPr bwMode="auto">
          <a:xfrm>
            <a:off x="2915299" y="1272056"/>
            <a:ext cx="323999" cy="323999"/>
          </a:xfrm>
          <a:custGeom>
            <a:avLst/>
            <a:gdLst>
              <a:gd name="T0" fmla="*/ 12913 w 14438"/>
              <a:gd name="T1" fmla="*/ 17 h 14438"/>
              <a:gd name="T2" fmla="*/ 13781 w 14438"/>
              <a:gd name="T3" fmla="*/ 392 h 14438"/>
              <a:gd name="T4" fmla="*/ 14305 w 14438"/>
              <a:gd name="T5" fmla="*/ 1097 h 14438"/>
              <a:gd name="T6" fmla="*/ 14432 w 14438"/>
              <a:gd name="T7" fmla="*/ 12796 h 14438"/>
              <a:gd name="T8" fmla="*/ 14249 w 14438"/>
              <a:gd name="T9" fmla="*/ 13460 h 14438"/>
              <a:gd name="T10" fmla="*/ 13703 w 14438"/>
              <a:gd name="T11" fmla="*/ 14108 h 14438"/>
              <a:gd name="T12" fmla="*/ 12896 w 14438"/>
              <a:gd name="T13" fmla="*/ 14422 h 14438"/>
              <a:gd name="T14" fmla="*/ 1127 w 14438"/>
              <a:gd name="T15" fmla="*/ 14320 h 14438"/>
              <a:gd name="T16" fmla="*/ 473 w 14438"/>
              <a:gd name="T17" fmla="*/ 13875 h 14438"/>
              <a:gd name="T18" fmla="*/ 75 w 14438"/>
              <a:gd name="T19" fmla="*/ 13174 h 14438"/>
              <a:gd name="T20" fmla="*/ 19 w 14438"/>
              <a:gd name="T21" fmla="*/ 1490 h 14438"/>
              <a:gd name="T22" fmla="*/ 243 w 14438"/>
              <a:gd name="T23" fmla="*/ 870 h 14438"/>
              <a:gd name="T24" fmla="*/ 717 w 14438"/>
              <a:gd name="T25" fmla="*/ 343 h 14438"/>
              <a:gd name="T26" fmla="*/ 1356 w 14438"/>
              <a:gd name="T27" fmla="*/ 46 h 14438"/>
              <a:gd name="T28" fmla="*/ 11674 w 14438"/>
              <a:gd name="T29" fmla="*/ 6803 h 14438"/>
              <a:gd name="T30" fmla="*/ 11511 w 14438"/>
              <a:gd name="T31" fmla="*/ 8713 h 14438"/>
              <a:gd name="T32" fmla="*/ 10505 w 14438"/>
              <a:gd name="T33" fmla="*/ 10313 h 14438"/>
              <a:gd name="T34" fmla="*/ 8796 w 14438"/>
              <a:gd name="T35" fmla="*/ 11441 h 14438"/>
              <a:gd name="T36" fmla="*/ 6950 w 14438"/>
              <a:gd name="T37" fmla="*/ 11727 h 14438"/>
              <a:gd name="T38" fmla="*/ 5067 w 14438"/>
              <a:gd name="T39" fmla="*/ 11137 h 14438"/>
              <a:gd name="T40" fmla="*/ 3387 w 14438"/>
              <a:gd name="T41" fmla="*/ 9647 h 14438"/>
              <a:gd name="T42" fmla="*/ 2759 w 14438"/>
              <a:gd name="T43" fmla="*/ 7666 h 14438"/>
              <a:gd name="T44" fmla="*/ 1801 w 14438"/>
              <a:gd name="T45" fmla="*/ 6048 h 14438"/>
              <a:gd name="T46" fmla="*/ 1831 w 14438"/>
              <a:gd name="T47" fmla="*/ 12398 h 14438"/>
              <a:gd name="T48" fmla="*/ 1969 w 14438"/>
              <a:gd name="T49" fmla="*/ 12574 h 14438"/>
              <a:gd name="T50" fmla="*/ 2231 w 14438"/>
              <a:gd name="T51" fmla="*/ 12635 h 14438"/>
              <a:gd name="T52" fmla="*/ 12355 w 14438"/>
              <a:gd name="T53" fmla="*/ 12615 h 14438"/>
              <a:gd name="T54" fmla="*/ 12494 w 14438"/>
              <a:gd name="T55" fmla="*/ 12559 h 14438"/>
              <a:gd name="T56" fmla="*/ 12584 w 14438"/>
              <a:gd name="T57" fmla="*/ 12451 h 14438"/>
              <a:gd name="T58" fmla="*/ 12630 w 14438"/>
              <a:gd name="T59" fmla="*/ 12242 h 14438"/>
              <a:gd name="T60" fmla="*/ 7228 w 14438"/>
              <a:gd name="T61" fmla="*/ 10019 h 14438"/>
              <a:gd name="T62" fmla="*/ 8762 w 14438"/>
              <a:gd name="T63" fmla="*/ 9581 h 14438"/>
              <a:gd name="T64" fmla="*/ 9907 w 14438"/>
              <a:gd name="T65" fmla="*/ 8263 h 14438"/>
              <a:gd name="T66" fmla="*/ 10045 w 14438"/>
              <a:gd name="T67" fmla="*/ 6516 h 14438"/>
              <a:gd name="T68" fmla="*/ 9166 w 14438"/>
              <a:gd name="T69" fmla="*/ 5099 h 14438"/>
              <a:gd name="T70" fmla="*/ 7702 w 14438"/>
              <a:gd name="T71" fmla="*/ 4419 h 14438"/>
              <a:gd name="T72" fmla="*/ 6052 w 14438"/>
              <a:gd name="T73" fmla="*/ 4623 h 14438"/>
              <a:gd name="T74" fmla="*/ 4844 w 14438"/>
              <a:gd name="T75" fmla="*/ 5593 h 14438"/>
              <a:gd name="T76" fmla="*/ 4336 w 14438"/>
              <a:gd name="T77" fmla="*/ 7017 h 14438"/>
              <a:gd name="T78" fmla="*/ 4649 w 14438"/>
              <a:gd name="T79" fmla="*/ 8481 h 14438"/>
              <a:gd name="T80" fmla="*/ 5608 w 14438"/>
              <a:gd name="T81" fmla="*/ 9522 h 14438"/>
              <a:gd name="T82" fmla="*/ 6977 w 14438"/>
              <a:gd name="T83" fmla="*/ 10006 h 14438"/>
              <a:gd name="T84" fmla="*/ 9947 w 14438"/>
              <a:gd name="T85" fmla="*/ 4184 h 14438"/>
              <a:gd name="T86" fmla="*/ 10089 w 14438"/>
              <a:gd name="T87" fmla="*/ 4407 h 14438"/>
              <a:gd name="T88" fmla="*/ 10342 w 14438"/>
              <a:gd name="T89" fmla="*/ 4506 h 14438"/>
              <a:gd name="T90" fmla="*/ 12359 w 14438"/>
              <a:gd name="T91" fmla="*/ 4474 h 14438"/>
              <a:gd name="T92" fmla="*/ 12560 w 14438"/>
              <a:gd name="T93" fmla="*/ 4309 h 14438"/>
              <a:gd name="T94" fmla="*/ 12635 w 14438"/>
              <a:gd name="T95" fmla="*/ 4037 h 14438"/>
              <a:gd name="T96" fmla="*/ 12582 w 14438"/>
              <a:gd name="T97" fmla="*/ 2038 h 14438"/>
              <a:gd name="T98" fmla="*/ 12395 w 14438"/>
              <a:gd name="T99" fmla="*/ 1854 h 14438"/>
              <a:gd name="T100" fmla="*/ 10408 w 14438"/>
              <a:gd name="T101" fmla="*/ 1802 h 14438"/>
              <a:gd name="T102" fmla="*/ 10126 w 14438"/>
              <a:gd name="T103" fmla="*/ 1877 h 14438"/>
              <a:gd name="T104" fmla="*/ 9962 w 14438"/>
              <a:gd name="T105" fmla="*/ 2086 h 144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14438" h="14438">
                <a:moveTo>
                  <a:pt x="12872" y="0"/>
                </a:moveTo>
                <a:lnTo>
                  <a:pt x="12892" y="10"/>
                </a:lnTo>
                <a:lnTo>
                  <a:pt x="12897" y="12"/>
                </a:lnTo>
                <a:lnTo>
                  <a:pt x="12903" y="14"/>
                </a:lnTo>
                <a:lnTo>
                  <a:pt x="12908" y="16"/>
                </a:lnTo>
                <a:lnTo>
                  <a:pt x="12913" y="17"/>
                </a:lnTo>
                <a:lnTo>
                  <a:pt x="13079" y="54"/>
                </a:lnTo>
                <a:lnTo>
                  <a:pt x="13237" y="102"/>
                </a:lnTo>
                <a:lnTo>
                  <a:pt x="13387" y="160"/>
                </a:lnTo>
                <a:lnTo>
                  <a:pt x="13527" y="227"/>
                </a:lnTo>
                <a:lnTo>
                  <a:pt x="13659" y="305"/>
                </a:lnTo>
                <a:lnTo>
                  <a:pt x="13781" y="392"/>
                </a:lnTo>
                <a:lnTo>
                  <a:pt x="13894" y="488"/>
                </a:lnTo>
                <a:lnTo>
                  <a:pt x="13997" y="594"/>
                </a:lnTo>
                <a:lnTo>
                  <a:pt x="14089" y="707"/>
                </a:lnTo>
                <a:lnTo>
                  <a:pt x="14172" y="829"/>
                </a:lnTo>
                <a:lnTo>
                  <a:pt x="14244" y="959"/>
                </a:lnTo>
                <a:lnTo>
                  <a:pt x="14305" y="1097"/>
                </a:lnTo>
                <a:lnTo>
                  <a:pt x="14355" y="1242"/>
                </a:lnTo>
                <a:lnTo>
                  <a:pt x="14394" y="1394"/>
                </a:lnTo>
                <a:lnTo>
                  <a:pt x="14421" y="1553"/>
                </a:lnTo>
                <a:lnTo>
                  <a:pt x="14437" y="1718"/>
                </a:lnTo>
                <a:lnTo>
                  <a:pt x="14437" y="12716"/>
                </a:lnTo>
                <a:lnTo>
                  <a:pt x="14432" y="12796"/>
                </a:lnTo>
                <a:lnTo>
                  <a:pt x="14424" y="12876"/>
                </a:lnTo>
                <a:lnTo>
                  <a:pt x="14412" y="12955"/>
                </a:lnTo>
                <a:lnTo>
                  <a:pt x="14397" y="13033"/>
                </a:lnTo>
                <a:lnTo>
                  <a:pt x="14358" y="13182"/>
                </a:lnTo>
                <a:lnTo>
                  <a:pt x="14308" y="13325"/>
                </a:lnTo>
                <a:lnTo>
                  <a:pt x="14249" y="13460"/>
                </a:lnTo>
                <a:lnTo>
                  <a:pt x="14179" y="13588"/>
                </a:lnTo>
                <a:lnTo>
                  <a:pt x="14101" y="13709"/>
                </a:lnTo>
                <a:lnTo>
                  <a:pt x="14014" y="13821"/>
                </a:lnTo>
                <a:lnTo>
                  <a:pt x="13918" y="13925"/>
                </a:lnTo>
                <a:lnTo>
                  <a:pt x="13814" y="14021"/>
                </a:lnTo>
                <a:lnTo>
                  <a:pt x="13703" y="14108"/>
                </a:lnTo>
                <a:lnTo>
                  <a:pt x="13584" y="14185"/>
                </a:lnTo>
                <a:lnTo>
                  <a:pt x="13458" y="14253"/>
                </a:lnTo>
                <a:lnTo>
                  <a:pt x="13326" y="14311"/>
                </a:lnTo>
                <a:lnTo>
                  <a:pt x="13189" y="14358"/>
                </a:lnTo>
                <a:lnTo>
                  <a:pt x="13045" y="14396"/>
                </a:lnTo>
                <a:lnTo>
                  <a:pt x="12896" y="14422"/>
                </a:lnTo>
                <a:lnTo>
                  <a:pt x="12743" y="14437"/>
                </a:lnTo>
                <a:lnTo>
                  <a:pt x="1655" y="14437"/>
                </a:lnTo>
                <a:lnTo>
                  <a:pt x="1518" y="14423"/>
                </a:lnTo>
                <a:lnTo>
                  <a:pt x="1384" y="14398"/>
                </a:lnTo>
                <a:lnTo>
                  <a:pt x="1253" y="14364"/>
                </a:lnTo>
                <a:lnTo>
                  <a:pt x="1127" y="14320"/>
                </a:lnTo>
                <a:lnTo>
                  <a:pt x="1004" y="14266"/>
                </a:lnTo>
                <a:lnTo>
                  <a:pt x="887" y="14204"/>
                </a:lnTo>
                <a:lnTo>
                  <a:pt x="774" y="14134"/>
                </a:lnTo>
                <a:lnTo>
                  <a:pt x="668" y="14055"/>
                </a:lnTo>
                <a:lnTo>
                  <a:pt x="567" y="13969"/>
                </a:lnTo>
                <a:lnTo>
                  <a:pt x="473" y="13875"/>
                </a:lnTo>
                <a:lnTo>
                  <a:pt x="387" y="13774"/>
                </a:lnTo>
                <a:lnTo>
                  <a:pt x="307" y="13666"/>
                </a:lnTo>
                <a:lnTo>
                  <a:pt x="236" y="13552"/>
                </a:lnTo>
                <a:lnTo>
                  <a:pt x="173" y="13431"/>
                </a:lnTo>
                <a:lnTo>
                  <a:pt x="119" y="13305"/>
                </a:lnTo>
                <a:lnTo>
                  <a:pt x="75" y="13174"/>
                </a:lnTo>
                <a:lnTo>
                  <a:pt x="55" y="13101"/>
                </a:lnTo>
                <a:lnTo>
                  <a:pt x="36" y="13028"/>
                </a:lnTo>
                <a:lnTo>
                  <a:pt x="0" y="12881"/>
                </a:lnTo>
                <a:lnTo>
                  <a:pt x="0" y="1558"/>
                </a:lnTo>
                <a:lnTo>
                  <a:pt x="13" y="1513"/>
                </a:lnTo>
                <a:lnTo>
                  <a:pt x="19" y="1490"/>
                </a:lnTo>
                <a:lnTo>
                  <a:pt x="24" y="1468"/>
                </a:lnTo>
                <a:lnTo>
                  <a:pt x="55" y="1337"/>
                </a:lnTo>
                <a:lnTo>
                  <a:pt x="92" y="1211"/>
                </a:lnTo>
                <a:lnTo>
                  <a:pt x="136" y="1092"/>
                </a:lnTo>
                <a:lnTo>
                  <a:pt x="186" y="978"/>
                </a:lnTo>
                <a:lnTo>
                  <a:pt x="243" y="870"/>
                </a:lnTo>
                <a:lnTo>
                  <a:pt x="306" y="767"/>
                </a:lnTo>
                <a:lnTo>
                  <a:pt x="375" y="671"/>
                </a:lnTo>
                <a:lnTo>
                  <a:pt x="451" y="580"/>
                </a:lnTo>
                <a:lnTo>
                  <a:pt x="533" y="495"/>
                </a:lnTo>
                <a:lnTo>
                  <a:pt x="622" y="416"/>
                </a:lnTo>
                <a:lnTo>
                  <a:pt x="717" y="343"/>
                </a:lnTo>
                <a:lnTo>
                  <a:pt x="819" y="276"/>
                </a:lnTo>
                <a:lnTo>
                  <a:pt x="927" y="214"/>
                </a:lnTo>
                <a:lnTo>
                  <a:pt x="1042" y="159"/>
                </a:lnTo>
                <a:lnTo>
                  <a:pt x="1163" y="109"/>
                </a:lnTo>
                <a:lnTo>
                  <a:pt x="1291" y="65"/>
                </a:lnTo>
                <a:lnTo>
                  <a:pt x="1356" y="46"/>
                </a:lnTo>
                <a:lnTo>
                  <a:pt x="1422" y="30"/>
                </a:lnTo>
                <a:lnTo>
                  <a:pt x="1554" y="0"/>
                </a:lnTo>
                <a:lnTo>
                  <a:pt x="12872" y="0"/>
                </a:lnTo>
                <a:close/>
                <a:moveTo>
                  <a:pt x="11550" y="6105"/>
                </a:moveTo>
                <a:lnTo>
                  <a:pt x="11623" y="6457"/>
                </a:lnTo>
                <a:lnTo>
                  <a:pt x="11674" y="6803"/>
                </a:lnTo>
                <a:lnTo>
                  <a:pt x="11703" y="7141"/>
                </a:lnTo>
                <a:lnTo>
                  <a:pt x="11710" y="7472"/>
                </a:lnTo>
                <a:lnTo>
                  <a:pt x="11695" y="7794"/>
                </a:lnTo>
                <a:lnTo>
                  <a:pt x="11656" y="8109"/>
                </a:lnTo>
                <a:lnTo>
                  <a:pt x="11595" y="8415"/>
                </a:lnTo>
                <a:lnTo>
                  <a:pt x="11511" y="8713"/>
                </a:lnTo>
                <a:lnTo>
                  <a:pt x="11404" y="9002"/>
                </a:lnTo>
                <a:lnTo>
                  <a:pt x="11272" y="9283"/>
                </a:lnTo>
                <a:lnTo>
                  <a:pt x="11117" y="9554"/>
                </a:lnTo>
                <a:lnTo>
                  <a:pt x="10937" y="9817"/>
                </a:lnTo>
                <a:lnTo>
                  <a:pt x="10733" y="10070"/>
                </a:lnTo>
                <a:lnTo>
                  <a:pt x="10505" y="10313"/>
                </a:lnTo>
                <a:lnTo>
                  <a:pt x="10251" y="10547"/>
                </a:lnTo>
                <a:lnTo>
                  <a:pt x="9972" y="10770"/>
                </a:lnTo>
                <a:lnTo>
                  <a:pt x="9684" y="10973"/>
                </a:lnTo>
                <a:lnTo>
                  <a:pt x="9391" y="11153"/>
                </a:lnTo>
                <a:lnTo>
                  <a:pt x="9095" y="11309"/>
                </a:lnTo>
                <a:lnTo>
                  <a:pt x="8796" y="11441"/>
                </a:lnTo>
                <a:lnTo>
                  <a:pt x="8493" y="11549"/>
                </a:lnTo>
                <a:lnTo>
                  <a:pt x="8189" y="11633"/>
                </a:lnTo>
                <a:lnTo>
                  <a:pt x="7881" y="11693"/>
                </a:lnTo>
                <a:lnTo>
                  <a:pt x="7572" y="11728"/>
                </a:lnTo>
                <a:lnTo>
                  <a:pt x="7262" y="11740"/>
                </a:lnTo>
                <a:lnTo>
                  <a:pt x="6950" y="11727"/>
                </a:lnTo>
                <a:lnTo>
                  <a:pt x="6636" y="11690"/>
                </a:lnTo>
                <a:lnTo>
                  <a:pt x="6323" y="11629"/>
                </a:lnTo>
                <a:lnTo>
                  <a:pt x="6008" y="11543"/>
                </a:lnTo>
                <a:lnTo>
                  <a:pt x="5694" y="11432"/>
                </a:lnTo>
                <a:lnTo>
                  <a:pt x="5380" y="11297"/>
                </a:lnTo>
                <a:lnTo>
                  <a:pt x="5067" y="11137"/>
                </a:lnTo>
                <a:lnTo>
                  <a:pt x="4711" y="10926"/>
                </a:lnTo>
                <a:lnTo>
                  <a:pt x="4386" y="10699"/>
                </a:lnTo>
                <a:lnTo>
                  <a:pt x="4092" y="10457"/>
                </a:lnTo>
                <a:lnTo>
                  <a:pt x="3827" y="10202"/>
                </a:lnTo>
                <a:lnTo>
                  <a:pt x="3592" y="9931"/>
                </a:lnTo>
                <a:lnTo>
                  <a:pt x="3387" y="9647"/>
                </a:lnTo>
                <a:lnTo>
                  <a:pt x="3210" y="9349"/>
                </a:lnTo>
                <a:lnTo>
                  <a:pt x="3063" y="9038"/>
                </a:lnTo>
                <a:lnTo>
                  <a:pt x="2945" y="8714"/>
                </a:lnTo>
                <a:lnTo>
                  <a:pt x="2855" y="8377"/>
                </a:lnTo>
                <a:lnTo>
                  <a:pt x="2793" y="8028"/>
                </a:lnTo>
                <a:lnTo>
                  <a:pt x="2759" y="7666"/>
                </a:lnTo>
                <a:lnTo>
                  <a:pt x="2753" y="7292"/>
                </a:lnTo>
                <a:lnTo>
                  <a:pt x="2774" y="6907"/>
                </a:lnTo>
                <a:lnTo>
                  <a:pt x="2822" y="6510"/>
                </a:lnTo>
                <a:lnTo>
                  <a:pt x="2898" y="6103"/>
                </a:lnTo>
                <a:lnTo>
                  <a:pt x="1801" y="5865"/>
                </a:lnTo>
                <a:lnTo>
                  <a:pt x="1801" y="6048"/>
                </a:lnTo>
                <a:lnTo>
                  <a:pt x="1801" y="11985"/>
                </a:lnTo>
                <a:lnTo>
                  <a:pt x="1802" y="12211"/>
                </a:lnTo>
                <a:lnTo>
                  <a:pt x="1805" y="12263"/>
                </a:lnTo>
                <a:lnTo>
                  <a:pt x="1810" y="12312"/>
                </a:lnTo>
                <a:lnTo>
                  <a:pt x="1819" y="12357"/>
                </a:lnTo>
                <a:lnTo>
                  <a:pt x="1831" y="12398"/>
                </a:lnTo>
                <a:lnTo>
                  <a:pt x="1846" y="12436"/>
                </a:lnTo>
                <a:lnTo>
                  <a:pt x="1864" y="12470"/>
                </a:lnTo>
                <a:lnTo>
                  <a:pt x="1885" y="12501"/>
                </a:lnTo>
                <a:lnTo>
                  <a:pt x="1910" y="12529"/>
                </a:lnTo>
                <a:lnTo>
                  <a:pt x="1938" y="12553"/>
                </a:lnTo>
                <a:lnTo>
                  <a:pt x="1969" y="12574"/>
                </a:lnTo>
                <a:lnTo>
                  <a:pt x="2004" y="12592"/>
                </a:lnTo>
                <a:lnTo>
                  <a:pt x="2042" y="12606"/>
                </a:lnTo>
                <a:lnTo>
                  <a:pt x="2084" y="12618"/>
                </a:lnTo>
                <a:lnTo>
                  <a:pt x="2129" y="12627"/>
                </a:lnTo>
                <a:lnTo>
                  <a:pt x="2178" y="12632"/>
                </a:lnTo>
                <a:lnTo>
                  <a:pt x="2231" y="12635"/>
                </a:lnTo>
                <a:lnTo>
                  <a:pt x="2315" y="12636"/>
                </a:lnTo>
                <a:lnTo>
                  <a:pt x="12118" y="12635"/>
                </a:lnTo>
                <a:lnTo>
                  <a:pt x="12178" y="12634"/>
                </a:lnTo>
                <a:lnTo>
                  <a:pt x="12237" y="12630"/>
                </a:lnTo>
                <a:lnTo>
                  <a:pt x="12296" y="12624"/>
                </a:lnTo>
                <a:lnTo>
                  <a:pt x="12355" y="12615"/>
                </a:lnTo>
                <a:lnTo>
                  <a:pt x="12382" y="12609"/>
                </a:lnTo>
                <a:lnTo>
                  <a:pt x="12407" y="12602"/>
                </a:lnTo>
                <a:lnTo>
                  <a:pt x="12431" y="12593"/>
                </a:lnTo>
                <a:lnTo>
                  <a:pt x="12453" y="12583"/>
                </a:lnTo>
                <a:lnTo>
                  <a:pt x="12474" y="12572"/>
                </a:lnTo>
                <a:lnTo>
                  <a:pt x="12494" y="12559"/>
                </a:lnTo>
                <a:lnTo>
                  <a:pt x="12513" y="12544"/>
                </a:lnTo>
                <a:lnTo>
                  <a:pt x="12530" y="12528"/>
                </a:lnTo>
                <a:lnTo>
                  <a:pt x="12545" y="12511"/>
                </a:lnTo>
                <a:lnTo>
                  <a:pt x="12560" y="12493"/>
                </a:lnTo>
                <a:lnTo>
                  <a:pt x="12573" y="12473"/>
                </a:lnTo>
                <a:lnTo>
                  <a:pt x="12584" y="12451"/>
                </a:lnTo>
                <a:lnTo>
                  <a:pt x="12594" y="12429"/>
                </a:lnTo>
                <a:lnTo>
                  <a:pt x="12602" y="12405"/>
                </a:lnTo>
                <a:lnTo>
                  <a:pt x="12610" y="12380"/>
                </a:lnTo>
                <a:lnTo>
                  <a:pt x="12615" y="12353"/>
                </a:lnTo>
                <a:lnTo>
                  <a:pt x="12624" y="12298"/>
                </a:lnTo>
                <a:lnTo>
                  <a:pt x="12630" y="12242"/>
                </a:lnTo>
                <a:lnTo>
                  <a:pt x="12634" y="12186"/>
                </a:lnTo>
                <a:lnTo>
                  <a:pt x="12635" y="12130"/>
                </a:lnTo>
                <a:lnTo>
                  <a:pt x="12636" y="6023"/>
                </a:lnTo>
                <a:lnTo>
                  <a:pt x="12636" y="5865"/>
                </a:lnTo>
                <a:lnTo>
                  <a:pt x="11550" y="6105"/>
                </a:lnTo>
                <a:close/>
                <a:moveTo>
                  <a:pt x="7228" y="10019"/>
                </a:moveTo>
                <a:lnTo>
                  <a:pt x="7564" y="9978"/>
                </a:lnTo>
                <a:lnTo>
                  <a:pt x="7731" y="9954"/>
                </a:lnTo>
                <a:lnTo>
                  <a:pt x="7897" y="9923"/>
                </a:lnTo>
                <a:lnTo>
                  <a:pt x="8204" y="9839"/>
                </a:lnTo>
                <a:lnTo>
                  <a:pt x="8493" y="9724"/>
                </a:lnTo>
                <a:lnTo>
                  <a:pt x="8762" y="9581"/>
                </a:lnTo>
                <a:lnTo>
                  <a:pt x="9011" y="9412"/>
                </a:lnTo>
                <a:lnTo>
                  <a:pt x="9239" y="9220"/>
                </a:lnTo>
                <a:lnTo>
                  <a:pt x="9443" y="9007"/>
                </a:lnTo>
                <a:lnTo>
                  <a:pt x="9624" y="8775"/>
                </a:lnTo>
                <a:lnTo>
                  <a:pt x="9779" y="8526"/>
                </a:lnTo>
                <a:lnTo>
                  <a:pt x="9907" y="8263"/>
                </a:lnTo>
                <a:lnTo>
                  <a:pt x="10007" y="7988"/>
                </a:lnTo>
                <a:lnTo>
                  <a:pt x="10078" y="7704"/>
                </a:lnTo>
                <a:lnTo>
                  <a:pt x="10119" y="7412"/>
                </a:lnTo>
                <a:lnTo>
                  <a:pt x="10128" y="7115"/>
                </a:lnTo>
                <a:lnTo>
                  <a:pt x="10103" y="6816"/>
                </a:lnTo>
                <a:lnTo>
                  <a:pt x="10045" y="6516"/>
                </a:lnTo>
                <a:lnTo>
                  <a:pt x="9950" y="6218"/>
                </a:lnTo>
                <a:lnTo>
                  <a:pt x="9837" y="5959"/>
                </a:lnTo>
                <a:lnTo>
                  <a:pt x="9700" y="5717"/>
                </a:lnTo>
                <a:lnTo>
                  <a:pt x="9541" y="5493"/>
                </a:lnTo>
                <a:lnTo>
                  <a:pt x="9363" y="5286"/>
                </a:lnTo>
                <a:lnTo>
                  <a:pt x="9166" y="5099"/>
                </a:lnTo>
                <a:lnTo>
                  <a:pt x="8952" y="4931"/>
                </a:lnTo>
                <a:lnTo>
                  <a:pt x="8724" y="4784"/>
                </a:lnTo>
                <a:lnTo>
                  <a:pt x="8484" y="4658"/>
                </a:lnTo>
                <a:lnTo>
                  <a:pt x="8232" y="4555"/>
                </a:lnTo>
                <a:lnTo>
                  <a:pt x="7970" y="4475"/>
                </a:lnTo>
                <a:lnTo>
                  <a:pt x="7702" y="4419"/>
                </a:lnTo>
                <a:lnTo>
                  <a:pt x="7428" y="4387"/>
                </a:lnTo>
                <a:lnTo>
                  <a:pt x="7149" y="4381"/>
                </a:lnTo>
                <a:lnTo>
                  <a:pt x="6869" y="4402"/>
                </a:lnTo>
                <a:lnTo>
                  <a:pt x="6589" y="4450"/>
                </a:lnTo>
                <a:lnTo>
                  <a:pt x="6310" y="4526"/>
                </a:lnTo>
                <a:lnTo>
                  <a:pt x="6052" y="4623"/>
                </a:lnTo>
                <a:lnTo>
                  <a:pt x="5809" y="4741"/>
                </a:lnTo>
                <a:lnTo>
                  <a:pt x="5582" y="4878"/>
                </a:lnTo>
                <a:lnTo>
                  <a:pt x="5371" y="5033"/>
                </a:lnTo>
                <a:lnTo>
                  <a:pt x="5177" y="5205"/>
                </a:lnTo>
                <a:lnTo>
                  <a:pt x="5001" y="5392"/>
                </a:lnTo>
                <a:lnTo>
                  <a:pt x="4844" y="5593"/>
                </a:lnTo>
                <a:lnTo>
                  <a:pt x="4706" y="5807"/>
                </a:lnTo>
                <a:lnTo>
                  <a:pt x="4588" y="6032"/>
                </a:lnTo>
                <a:lnTo>
                  <a:pt x="4492" y="6267"/>
                </a:lnTo>
                <a:lnTo>
                  <a:pt x="4417" y="6510"/>
                </a:lnTo>
                <a:lnTo>
                  <a:pt x="4365" y="6761"/>
                </a:lnTo>
                <a:lnTo>
                  <a:pt x="4336" y="7017"/>
                </a:lnTo>
                <a:lnTo>
                  <a:pt x="4332" y="7278"/>
                </a:lnTo>
                <a:lnTo>
                  <a:pt x="4352" y="7542"/>
                </a:lnTo>
                <a:lnTo>
                  <a:pt x="4399" y="7807"/>
                </a:lnTo>
                <a:lnTo>
                  <a:pt x="4462" y="8041"/>
                </a:lnTo>
                <a:lnTo>
                  <a:pt x="4546" y="8266"/>
                </a:lnTo>
                <a:lnTo>
                  <a:pt x="4649" y="8481"/>
                </a:lnTo>
                <a:lnTo>
                  <a:pt x="4771" y="8686"/>
                </a:lnTo>
                <a:lnTo>
                  <a:pt x="4909" y="8879"/>
                </a:lnTo>
                <a:lnTo>
                  <a:pt x="5062" y="9060"/>
                </a:lnTo>
                <a:lnTo>
                  <a:pt x="5231" y="9228"/>
                </a:lnTo>
                <a:lnTo>
                  <a:pt x="5413" y="9382"/>
                </a:lnTo>
                <a:lnTo>
                  <a:pt x="5608" y="9522"/>
                </a:lnTo>
                <a:lnTo>
                  <a:pt x="5814" y="9646"/>
                </a:lnTo>
                <a:lnTo>
                  <a:pt x="6030" y="9754"/>
                </a:lnTo>
                <a:lnTo>
                  <a:pt x="6256" y="9845"/>
                </a:lnTo>
                <a:lnTo>
                  <a:pt x="6490" y="9918"/>
                </a:lnTo>
                <a:lnTo>
                  <a:pt x="6730" y="9971"/>
                </a:lnTo>
                <a:lnTo>
                  <a:pt x="6977" y="10006"/>
                </a:lnTo>
                <a:lnTo>
                  <a:pt x="7228" y="10019"/>
                </a:lnTo>
                <a:close/>
                <a:moveTo>
                  <a:pt x="9927" y="3148"/>
                </a:moveTo>
                <a:lnTo>
                  <a:pt x="9927" y="4036"/>
                </a:lnTo>
                <a:lnTo>
                  <a:pt x="9930" y="4087"/>
                </a:lnTo>
                <a:lnTo>
                  <a:pt x="9936" y="4137"/>
                </a:lnTo>
                <a:lnTo>
                  <a:pt x="9947" y="4184"/>
                </a:lnTo>
                <a:lnTo>
                  <a:pt x="9962" y="4228"/>
                </a:lnTo>
                <a:lnTo>
                  <a:pt x="9980" y="4270"/>
                </a:lnTo>
                <a:lnTo>
                  <a:pt x="10002" y="4309"/>
                </a:lnTo>
                <a:lnTo>
                  <a:pt x="10028" y="4345"/>
                </a:lnTo>
                <a:lnTo>
                  <a:pt x="10056" y="4378"/>
                </a:lnTo>
                <a:lnTo>
                  <a:pt x="10089" y="4407"/>
                </a:lnTo>
                <a:lnTo>
                  <a:pt x="10124" y="4433"/>
                </a:lnTo>
                <a:lnTo>
                  <a:pt x="10162" y="4455"/>
                </a:lnTo>
                <a:lnTo>
                  <a:pt x="10203" y="4474"/>
                </a:lnTo>
                <a:lnTo>
                  <a:pt x="10247" y="4489"/>
                </a:lnTo>
                <a:lnTo>
                  <a:pt x="10293" y="4500"/>
                </a:lnTo>
                <a:lnTo>
                  <a:pt x="10342" y="4506"/>
                </a:lnTo>
                <a:lnTo>
                  <a:pt x="10393" y="4509"/>
                </a:lnTo>
                <a:lnTo>
                  <a:pt x="12168" y="4509"/>
                </a:lnTo>
                <a:lnTo>
                  <a:pt x="12219" y="4506"/>
                </a:lnTo>
                <a:lnTo>
                  <a:pt x="12268" y="4500"/>
                </a:lnTo>
                <a:lnTo>
                  <a:pt x="12315" y="4489"/>
                </a:lnTo>
                <a:lnTo>
                  <a:pt x="12359" y="4474"/>
                </a:lnTo>
                <a:lnTo>
                  <a:pt x="12400" y="4455"/>
                </a:lnTo>
                <a:lnTo>
                  <a:pt x="12438" y="4433"/>
                </a:lnTo>
                <a:lnTo>
                  <a:pt x="12474" y="4407"/>
                </a:lnTo>
                <a:lnTo>
                  <a:pt x="12506" y="4378"/>
                </a:lnTo>
                <a:lnTo>
                  <a:pt x="12535" y="4345"/>
                </a:lnTo>
                <a:lnTo>
                  <a:pt x="12560" y="4309"/>
                </a:lnTo>
                <a:lnTo>
                  <a:pt x="12583" y="4270"/>
                </a:lnTo>
                <a:lnTo>
                  <a:pt x="12601" y="4229"/>
                </a:lnTo>
                <a:lnTo>
                  <a:pt x="12616" y="4185"/>
                </a:lnTo>
                <a:lnTo>
                  <a:pt x="12626" y="4138"/>
                </a:lnTo>
                <a:lnTo>
                  <a:pt x="12633" y="4088"/>
                </a:lnTo>
                <a:lnTo>
                  <a:pt x="12635" y="4037"/>
                </a:lnTo>
                <a:lnTo>
                  <a:pt x="12635" y="2275"/>
                </a:lnTo>
                <a:lnTo>
                  <a:pt x="12633" y="2222"/>
                </a:lnTo>
                <a:lnTo>
                  <a:pt x="12626" y="2172"/>
                </a:lnTo>
                <a:lnTo>
                  <a:pt x="12615" y="2124"/>
                </a:lnTo>
                <a:lnTo>
                  <a:pt x="12601" y="2080"/>
                </a:lnTo>
                <a:lnTo>
                  <a:pt x="12582" y="2038"/>
                </a:lnTo>
                <a:lnTo>
                  <a:pt x="12560" y="1999"/>
                </a:lnTo>
                <a:lnTo>
                  <a:pt x="12533" y="1963"/>
                </a:lnTo>
                <a:lnTo>
                  <a:pt x="12504" y="1931"/>
                </a:lnTo>
                <a:lnTo>
                  <a:pt x="12471" y="1902"/>
                </a:lnTo>
                <a:lnTo>
                  <a:pt x="12435" y="1876"/>
                </a:lnTo>
                <a:lnTo>
                  <a:pt x="12395" y="1854"/>
                </a:lnTo>
                <a:lnTo>
                  <a:pt x="12353" y="1836"/>
                </a:lnTo>
                <a:lnTo>
                  <a:pt x="12307" y="1821"/>
                </a:lnTo>
                <a:lnTo>
                  <a:pt x="12259" y="1811"/>
                </a:lnTo>
                <a:lnTo>
                  <a:pt x="12208" y="1804"/>
                </a:lnTo>
                <a:lnTo>
                  <a:pt x="12155" y="1802"/>
                </a:lnTo>
                <a:lnTo>
                  <a:pt x="10408" y="1802"/>
                </a:lnTo>
                <a:lnTo>
                  <a:pt x="10354" y="1804"/>
                </a:lnTo>
                <a:lnTo>
                  <a:pt x="10302" y="1811"/>
                </a:lnTo>
                <a:lnTo>
                  <a:pt x="10254" y="1821"/>
                </a:lnTo>
                <a:lnTo>
                  <a:pt x="10208" y="1836"/>
                </a:lnTo>
                <a:lnTo>
                  <a:pt x="10166" y="1855"/>
                </a:lnTo>
                <a:lnTo>
                  <a:pt x="10126" y="1877"/>
                </a:lnTo>
                <a:lnTo>
                  <a:pt x="10090" y="1903"/>
                </a:lnTo>
                <a:lnTo>
                  <a:pt x="10057" y="1933"/>
                </a:lnTo>
                <a:lnTo>
                  <a:pt x="10028" y="1966"/>
                </a:lnTo>
                <a:lnTo>
                  <a:pt x="10002" y="2003"/>
                </a:lnTo>
                <a:lnTo>
                  <a:pt x="9980" y="2043"/>
                </a:lnTo>
                <a:lnTo>
                  <a:pt x="9962" y="2086"/>
                </a:lnTo>
                <a:lnTo>
                  <a:pt x="9947" y="2132"/>
                </a:lnTo>
                <a:lnTo>
                  <a:pt x="9936" y="2182"/>
                </a:lnTo>
                <a:lnTo>
                  <a:pt x="9930" y="2234"/>
                </a:lnTo>
                <a:lnTo>
                  <a:pt x="9927" y="2289"/>
                </a:lnTo>
                <a:lnTo>
                  <a:pt x="9927" y="3148"/>
                </a:lnTo>
                <a:close/>
              </a:path>
            </a:pathLst>
          </a:custGeom>
          <a:solidFill>
            <a:srgbClr val="123563"/>
          </a:solidFill>
          <a:ln>
            <a:noFill/>
          </a:ln>
          <a:effectLst/>
        </p:spPr>
        <p:txBody>
          <a:bodyPr wrap="none" anchor="ctr"/>
          <a:lstStyle/>
          <a:p>
            <a:endParaRPr lang="de-DE">
              <a:latin typeface="BISansOpti"/>
            </a:endParaRPr>
          </a:p>
        </p:txBody>
      </p:sp>
      <p:sp>
        <p:nvSpPr>
          <p:cNvPr id="7" name="Textplatzhalter 6"/>
          <p:cNvSpPr>
            <a:spLocks noGrp="1"/>
          </p:cNvSpPr>
          <p:nvPr>
            <p:ph type="body" sz="quarter" idx="10" hasCustomPrompt="1"/>
          </p:nvPr>
        </p:nvSpPr>
        <p:spPr>
          <a:xfrm>
            <a:off x="7081200" y="259200"/>
            <a:ext cx="1728000" cy="360000"/>
          </a:xfr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000" b="1" i="0" baseline="0">
                <a:solidFill>
                  <a:schemeClr val="accent1"/>
                </a:solidFill>
                <a:latin typeface="BISansOpti"/>
                <a:cs typeface="BISansOpti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de-DE" sz="1000" b="1">
                <a:solidFill>
                  <a:srgbClr val="123563"/>
                </a:solidFill>
              </a:rPr>
              <a:t>Company Name</a:t>
            </a:r>
          </a:p>
          <a:p>
            <a:pPr lvl="0"/>
            <a:endParaRPr lang="de-DE"/>
          </a:p>
        </p:txBody>
      </p:sp>
      <p:sp>
        <p:nvSpPr>
          <p:cNvPr id="25" name="Textplatzhalter 6"/>
          <p:cNvSpPr>
            <a:spLocks noGrp="1"/>
          </p:cNvSpPr>
          <p:nvPr>
            <p:ph type="body" sz="quarter" idx="12" hasCustomPrompt="1"/>
          </p:nvPr>
        </p:nvSpPr>
        <p:spPr>
          <a:xfrm>
            <a:off x="7081200" y="713406"/>
            <a:ext cx="1728000" cy="154800"/>
          </a:xfr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000" b="0" i="0" baseline="0">
                <a:solidFill>
                  <a:schemeClr val="accent1"/>
                </a:solidFill>
                <a:latin typeface="BISansOpti"/>
                <a:cs typeface="BISansOpti"/>
              </a:defRPr>
            </a:lvl1pPr>
          </a:lstStyle>
          <a:p>
            <a:pPr lvl="0"/>
            <a:r>
              <a:rPr lang="de-DE"/>
              <a:t>Street / No.</a:t>
            </a:r>
          </a:p>
        </p:txBody>
      </p:sp>
      <p:sp>
        <p:nvSpPr>
          <p:cNvPr id="26" name="Textplatzhalter 6"/>
          <p:cNvSpPr>
            <a:spLocks noGrp="1"/>
          </p:cNvSpPr>
          <p:nvPr>
            <p:ph type="body" sz="quarter" idx="13" hasCustomPrompt="1"/>
          </p:nvPr>
        </p:nvSpPr>
        <p:spPr>
          <a:xfrm>
            <a:off x="7081200" y="871181"/>
            <a:ext cx="1728000" cy="154800"/>
          </a:xfr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000" b="0" i="0" baseline="0">
                <a:solidFill>
                  <a:schemeClr val="accent1"/>
                </a:solidFill>
                <a:latin typeface="BISansOpti"/>
                <a:cs typeface="BISansOpti"/>
              </a:defRPr>
            </a:lvl1pPr>
          </a:lstStyle>
          <a:p>
            <a:pPr lvl="0"/>
            <a:r>
              <a:rPr lang="de-DE"/>
              <a:t>Postcode/ Town</a:t>
            </a:r>
          </a:p>
        </p:txBody>
      </p:sp>
      <p:sp>
        <p:nvSpPr>
          <p:cNvPr id="27" name="Textplatzhalter 6"/>
          <p:cNvSpPr>
            <a:spLocks noGrp="1"/>
          </p:cNvSpPr>
          <p:nvPr>
            <p:ph type="body" sz="quarter" idx="14" hasCustomPrompt="1"/>
          </p:nvPr>
        </p:nvSpPr>
        <p:spPr>
          <a:xfrm>
            <a:off x="7441200" y="1097781"/>
            <a:ext cx="1368000" cy="154800"/>
          </a:xfr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000" b="0" i="0" baseline="0">
                <a:solidFill>
                  <a:schemeClr val="accent1"/>
                </a:solidFill>
                <a:latin typeface="BISansOpti"/>
                <a:cs typeface="BISansOpti"/>
              </a:defRPr>
            </a:lvl1pPr>
          </a:lstStyle>
          <a:p>
            <a:pPr lvl="0"/>
            <a:r>
              <a:rPr lang="de-DE"/>
              <a:t>Telephone number</a:t>
            </a:r>
          </a:p>
        </p:txBody>
      </p:sp>
      <p:sp>
        <p:nvSpPr>
          <p:cNvPr id="19" name="Textfeld 18"/>
          <p:cNvSpPr txBox="1"/>
          <p:nvPr userDrawn="1"/>
        </p:nvSpPr>
        <p:spPr>
          <a:xfrm>
            <a:off x="7081200" y="1097781"/>
            <a:ext cx="186073" cy="15388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de-DE" sz="1000">
                <a:solidFill>
                  <a:srgbClr val="003366"/>
                </a:solidFill>
                <a:latin typeface="BISansOpti"/>
                <a:cs typeface="BISansOpti"/>
              </a:rPr>
              <a:t>Tel:</a:t>
            </a:r>
          </a:p>
        </p:txBody>
      </p:sp>
      <p:sp>
        <p:nvSpPr>
          <p:cNvPr id="28" name="Textplatzhalter 6"/>
          <p:cNvSpPr>
            <a:spLocks noGrp="1"/>
          </p:cNvSpPr>
          <p:nvPr>
            <p:ph type="body" sz="quarter" idx="15" hasCustomPrompt="1"/>
          </p:nvPr>
        </p:nvSpPr>
        <p:spPr>
          <a:xfrm>
            <a:off x="7441200" y="1256400"/>
            <a:ext cx="1368000" cy="154800"/>
          </a:xfr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000" b="0" i="0" baseline="0">
                <a:solidFill>
                  <a:schemeClr val="accent1"/>
                </a:solidFill>
                <a:latin typeface="BISansOpti"/>
                <a:cs typeface="BISansOpti"/>
              </a:defRPr>
            </a:lvl1pPr>
          </a:lstStyle>
          <a:p>
            <a:pPr lvl="0"/>
            <a:r>
              <a:rPr lang="de-DE"/>
              <a:t>fax machine</a:t>
            </a:r>
          </a:p>
        </p:txBody>
      </p:sp>
      <p:sp>
        <p:nvSpPr>
          <p:cNvPr id="29" name="Textfeld 28"/>
          <p:cNvSpPr txBox="1"/>
          <p:nvPr userDrawn="1"/>
        </p:nvSpPr>
        <p:spPr>
          <a:xfrm>
            <a:off x="7081200" y="1256400"/>
            <a:ext cx="217236" cy="15388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de-DE" sz="1000">
                <a:solidFill>
                  <a:srgbClr val="003366"/>
                </a:solidFill>
                <a:latin typeface="BISansOpti"/>
                <a:cs typeface="BISansOpti"/>
              </a:rPr>
              <a:t>Fax:</a:t>
            </a:r>
          </a:p>
        </p:txBody>
      </p:sp>
      <p:sp>
        <p:nvSpPr>
          <p:cNvPr id="30" name="Textplatzhalter 6"/>
          <p:cNvSpPr>
            <a:spLocks noGrp="1"/>
          </p:cNvSpPr>
          <p:nvPr>
            <p:ph type="body" sz="quarter" idx="16" hasCustomPrompt="1"/>
          </p:nvPr>
        </p:nvSpPr>
        <p:spPr>
          <a:xfrm>
            <a:off x="7081200" y="1478981"/>
            <a:ext cx="1728000" cy="154800"/>
          </a:xfr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000" b="0" i="0" baseline="0">
                <a:solidFill>
                  <a:schemeClr val="accent1"/>
                </a:solidFill>
                <a:latin typeface="BISansOpti"/>
                <a:cs typeface="BISansOpti"/>
              </a:defRPr>
            </a:lvl1pPr>
          </a:lstStyle>
          <a:p>
            <a:pPr lvl="0"/>
            <a:r>
              <a:rPr lang="de-DE"/>
              <a:t>Email-address</a:t>
            </a:r>
          </a:p>
        </p:txBody>
      </p:sp>
      <p:sp>
        <p:nvSpPr>
          <p:cNvPr id="31" name="Textplatzhalter 6"/>
          <p:cNvSpPr>
            <a:spLocks noGrp="1"/>
          </p:cNvSpPr>
          <p:nvPr>
            <p:ph type="body" sz="quarter" idx="17" hasCustomPrompt="1"/>
          </p:nvPr>
        </p:nvSpPr>
        <p:spPr>
          <a:xfrm>
            <a:off x="7081200" y="1638000"/>
            <a:ext cx="1728000" cy="154800"/>
          </a:xfr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000" b="0" i="0" baseline="0">
                <a:solidFill>
                  <a:schemeClr val="accent1"/>
                </a:solidFill>
                <a:latin typeface="BISansOpti"/>
                <a:cs typeface="BISansOpti"/>
              </a:defRPr>
            </a:lvl1pPr>
          </a:lstStyle>
          <a:p>
            <a:pPr lvl="0"/>
            <a:r>
              <a:rPr lang="de-DE"/>
              <a:t>Website</a:t>
            </a:r>
          </a:p>
        </p:txBody>
      </p:sp>
      <p:sp>
        <p:nvSpPr>
          <p:cNvPr id="21" name="Textplatzhalter 20"/>
          <p:cNvSpPr>
            <a:spLocks noGrp="1"/>
          </p:cNvSpPr>
          <p:nvPr>
            <p:ph type="body" sz="quarter" idx="18" hasCustomPrompt="1"/>
          </p:nvPr>
        </p:nvSpPr>
        <p:spPr>
          <a:xfrm>
            <a:off x="367200" y="2070000"/>
            <a:ext cx="5374800" cy="354013"/>
          </a:xfrm>
        </p:spPr>
        <p:txBody>
          <a:bodyPr/>
          <a:lstStyle>
            <a:lvl1pPr marL="0" indent="0">
              <a:buNone/>
              <a:defRPr baseline="0">
                <a:solidFill>
                  <a:srgbClr val="003366"/>
                </a:solidFill>
                <a:latin typeface="BISansOpti"/>
                <a:cs typeface="BISansOpti"/>
              </a:defRPr>
            </a:lvl1pPr>
          </a:lstStyle>
          <a:p>
            <a:pPr lvl="0"/>
            <a:r>
              <a:rPr lang="en-GB" noProof="0"/>
              <a:t>Headline for further information:</a:t>
            </a:r>
          </a:p>
        </p:txBody>
      </p:sp>
      <p:sp>
        <p:nvSpPr>
          <p:cNvPr id="33" name="Textplatzhalter 20"/>
          <p:cNvSpPr>
            <a:spLocks noGrp="1"/>
          </p:cNvSpPr>
          <p:nvPr>
            <p:ph type="body" sz="quarter" idx="19" hasCustomPrompt="1"/>
          </p:nvPr>
        </p:nvSpPr>
        <p:spPr>
          <a:xfrm>
            <a:off x="367200" y="2425296"/>
            <a:ext cx="5374800" cy="141120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1800" baseline="0">
                <a:solidFill>
                  <a:schemeClr val="accent2"/>
                </a:solidFill>
                <a:latin typeface="BISansOpti"/>
                <a:cs typeface="BISansOpti"/>
              </a:defRPr>
            </a:lvl1pPr>
          </a:lstStyle>
          <a:p>
            <a:pPr lvl="0"/>
            <a:r>
              <a:rPr lang="en-GB" noProof="0"/>
              <a:t>Insert your domains here</a:t>
            </a:r>
          </a:p>
        </p:txBody>
      </p:sp>
      <p:pic>
        <p:nvPicPr>
          <p:cNvPr id="32" name="Grafik 2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9694" y="4416838"/>
            <a:ext cx="1259701" cy="381600"/>
          </a:xfrm>
          <a:prstGeom prst="rect">
            <a:avLst/>
          </a:prstGeom>
        </p:spPr>
      </p:pic>
      <p:sp>
        <p:nvSpPr>
          <p:cNvPr id="3" name="Textplatzhalter 2"/>
          <p:cNvSpPr>
            <a:spLocks noGrp="1"/>
          </p:cNvSpPr>
          <p:nvPr>
            <p:ph type="body" sz="quarter" idx="20" hasCustomPrompt="1"/>
          </p:nvPr>
        </p:nvSpPr>
        <p:spPr>
          <a:xfrm>
            <a:off x="367200" y="4139366"/>
            <a:ext cx="4626000" cy="615553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000">
                <a:solidFill>
                  <a:srgbClr val="1F497D"/>
                </a:solidFill>
              </a:defRPr>
            </a:lvl1pPr>
            <a:lvl2pPr marL="266700" indent="0">
              <a:buNone/>
              <a:defRPr sz="1000">
                <a:solidFill>
                  <a:srgbClr val="1F497D"/>
                </a:solidFill>
              </a:defRPr>
            </a:lvl2pPr>
            <a:lvl3pPr marL="450850" indent="0">
              <a:buNone/>
              <a:defRPr sz="1000">
                <a:solidFill>
                  <a:srgbClr val="1F497D"/>
                </a:solidFill>
              </a:defRPr>
            </a:lvl3pPr>
            <a:lvl4pPr marL="628650" indent="0">
              <a:buNone/>
              <a:defRPr sz="1000">
                <a:solidFill>
                  <a:srgbClr val="1F497D"/>
                </a:solidFill>
              </a:defRPr>
            </a:lvl4pPr>
            <a:lvl5pPr marL="806450" indent="0">
              <a:buNone/>
              <a:defRPr sz="1000">
                <a:solidFill>
                  <a:srgbClr val="1F497D"/>
                </a:solidFill>
              </a:defRPr>
            </a:lvl5pPr>
          </a:lstStyle>
          <a:p>
            <a:pPr algn="just"/>
            <a:r>
              <a:rPr lang="en-GB" sz="1000" noProof="0">
                <a:solidFill>
                  <a:srgbClr val="1F497D"/>
                </a:solidFill>
                <a:latin typeface="BISansOpti"/>
                <a:cs typeface="BISansOpti"/>
              </a:rPr>
              <a:t>Click to add copyright-text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21" hasCustomPrompt="1"/>
          </p:nvPr>
        </p:nvSpPr>
        <p:spPr>
          <a:xfrm>
            <a:off x="1718268" y="3986222"/>
            <a:ext cx="3274933" cy="153888"/>
          </a:xfrm>
        </p:spPr>
        <p:txBody>
          <a:bodyPr wrap="square">
            <a:spAutoFit/>
          </a:bodyPr>
          <a:lstStyle>
            <a:lvl1pPr marL="0" indent="0">
              <a:buNone/>
              <a:defRPr sz="1000">
                <a:solidFill>
                  <a:srgbClr val="1F497D"/>
                </a:solidFill>
              </a:defRPr>
            </a:lvl1pPr>
            <a:lvl2pPr marL="266700" indent="0">
              <a:buNone/>
              <a:defRPr sz="1000">
                <a:solidFill>
                  <a:srgbClr val="1F497D"/>
                </a:solidFill>
              </a:defRPr>
            </a:lvl2pPr>
            <a:lvl3pPr marL="450850" indent="0">
              <a:buNone/>
              <a:defRPr sz="1000">
                <a:solidFill>
                  <a:srgbClr val="1F497D"/>
                </a:solidFill>
              </a:defRPr>
            </a:lvl3pPr>
            <a:lvl4pPr marL="628650" indent="0">
              <a:buNone/>
              <a:defRPr sz="1000">
                <a:solidFill>
                  <a:srgbClr val="1F497D"/>
                </a:solidFill>
              </a:defRPr>
            </a:lvl4pPr>
            <a:lvl5pPr marL="806450" indent="0">
              <a:buNone/>
              <a:defRPr sz="1000">
                <a:solidFill>
                  <a:srgbClr val="1F497D"/>
                </a:solidFill>
              </a:defRPr>
            </a:lvl5pPr>
          </a:lstStyle>
          <a:p>
            <a:pPr lvl="0"/>
            <a:r>
              <a:rPr lang="en-GB" noProof="0"/>
              <a:t>Click to add year of copyright</a:t>
            </a:r>
          </a:p>
        </p:txBody>
      </p:sp>
    </p:spTree>
    <p:extLst>
      <p:ext uri="{BB962C8B-B14F-4D97-AF65-F5344CB8AC3E}">
        <p14:creationId xmlns:p14="http://schemas.microsoft.com/office/powerpoint/2010/main" val="16004187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losing chart germa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hteck 22"/>
          <p:cNvSpPr/>
          <p:nvPr userDrawn="1"/>
        </p:nvSpPr>
        <p:spPr>
          <a:xfrm>
            <a:off x="0" y="2196370"/>
            <a:ext cx="9144000" cy="2947130"/>
          </a:xfrm>
          <a:prstGeom prst="rect">
            <a:avLst/>
          </a:prstGeom>
          <a:gradFill>
            <a:gsLst>
              <a:gs pos="0">
                <a:srgbClr val="6699CC">
                  <a:alpha val="40000"/>
                </a:srgbClr>
              </a:gs>
              <a:gs pos="100000">
                <a:srgbClr val="FFFFFF"/>
              </a:gs>
            </a:gsLst>
            <a:lin ang="16200000" scaled="0"/>
          </a:gra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/>
          <a:lstStyle/>
          <a:p>
            <a:pPr algn="ctr"/>
            <a:endParaRPr lang="en-GB" sz="1400" noProof="0">
              <a:solidFill>
                <a:schemeClr val="tx1"/>
              </a:solidFill>
              <a:latin typeface="BISansOpti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6231" t="19013" b="13976"/>
          <a:stretch/>
        </p:blipFill>
        <p:spPr bwMode="auto">
          <a:xfrm>
            <a:off x="0" y="0"/>
            <a:ext cx="6429790" cy="5143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24" name="Gerade Verbindung 23"/>
          <p:cNvCxnSpPr/>
          <p:nvPr userDrawn="1"/>
        </p:nvCxnSpPr>
        <p:spPr>
          <a:xfrm>
            <a:off x="0" y="1869292"/>
            <a:ext cx="9143999" cy="0"/>
          </a:xfrm>
          <a:prstGeom prst="line">
            <a:avLst/>
          </a:prstGeom>
          <a:ln w="12700">
            <a:solidFill>
              <a:srgbClr val="0033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Gerade Verbindung 9"/>
          <p:cNvCxnSpPr/>
          <p:nvPr userDrawn="1"/>
        </p:nvCxnSpPr>
        <p:spPr>
          <a:xfrm>
            <a:off x="0" y="1869292"/>
            <a:ext cx="9143999" cy="0"/>
          </a:xfrm>
          <a:prstGeom prst="line">
            <a:avLst/>
          </a:prstGeom>
          <a:ln w="12700">
            <a:solidFill>
              <a:srgbClr val="0033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Freeform 1"/>
          <p:cNvSpPr>
            <a:spLocks noChangeAspect="1" noChangeArrowheads="1"/>
          </p:cNvSpPr>
          <p:nvPr userDrawn="1"/>
        </p:nvSpPr>
        <p:spPr bwMode="auto">
          <a:xfrm>
            <a:off x="367576" y="1233589"/>
            <a:ext cx="359997" cy="359997"/>
          </a:xfrm>
          <a:custGeom>
            <a:avLst/>
            <a:gdLst>
              <a:gd name="T0" fmla="*/ 19 w 14438"/>
              <a:gd name="T1" fmla="*/ 766 h 14438"/>
              <a:gd name="T2" fmla="*/ 35 w 14438"/>
              <a:gd name="T3" fmla="*/ 713 h 14438"/>
              <a:gd name="T4" fmla="*/ 95 w 14438"/>
              <a:gd name="T5" fmla="*/ 535 h 14438"/>
              <a:gd name="T6" fmla="*/ 182 w 14438"/>
              <a:gd name="T7" fmla="*/ 382 h 14438"/>
              <a:gd name="T8" fmla="*/ 295 w 14438"/>
              <a:gd name="T9" fmla="*/ 253 h 14438"/>
              <a:gd name="T10" fmla="*/ 434 w 14438"/>
              <a:gd name="T11" fmla="*/ 149 h 14438"/>
              <a:gd name="T12" fmla="*/ 598 w 14438"/>
              <a:gd name="T13" fmla="*/ 69 h 14438"/>
              <a:gd name="T14" fmla="*/ 13628 w 14438"/>
              <a:gd name="T15" fmla="*/ 0 h 14438"/>
              <a:gd name="T16" fmla="*/ 13675 w 14438"/>
              <a:gd name="T17" fmla="*/ 24 h 14438"/>
              <a:gd name="T18" fmla="*/ 13780 w 14438"/>
              <a:gd name="T19" fmla="*/ 53 h 14438"/>
              <a:gd name="T20" fmla="*/ 14011 w 14438"/>
              <a:gd name="T21" fmla="*/ 154 h 14438"/>
              <a:gd name="T22" fmla="*/ 14194 w 14438"/>
              <a:gd name="T23" fmla="*/ 297 h 14438"/>
              <a:gd name="T24" fmla="*/ 14328 w 14438"/>
              <a:gd name="T25" fmla="*/ 482 h 14438"/>
              <a:gd name="T26" fmla="*/ 14409 w 14438"/>
              <a:gd name="T27" fmla="*/ 706 h 14438"/>
              <a:gd name="T28" fmla="*/ 14437 w 14438"/>
              <a:gd name="T29" fmla="*/ 966 h 14438"/>
              <a:gd name="T30" fmla="*/ 14420 w 14438"/>
              <a:gd name="T31" fmla="*/ 13674 h 14438"/>
              <a:gd name="T32" fmla="*/ 14331 w 14438"/>
              <a:gd name="T33" fmla="*/ 13951 h 14438"/>
              <a:gd name="T34" fmla="*/ 14175 w 14438"/>
              <a:gd name="T35" fmla="*/ 14172 h 14438"/>
              <a:gd name="T36" fmla="*/ 13956 w 14438"/>
              <a:gd name="T37" fmla="*/ 14330 h 14438"/>
              <a:gd name="T38" fmla="*/ 13681 w 14438"/>
              <a:gd name="T39" fmla="*/ 14419 h 14438"/>
              <a:gd name="T40" fmla="*/ 10100 w 14438"/>
              <a:gd name="T41" fmla="*/ 14436 h 14438"/>
              <a:gd name="T42" fmla="*/ 9952 w 14438"/>
              <a:gd name="T43" fmla="*/ 14430 h 14438"/>
              <a:gd name="T44" fmla="*/ 11610 w 14438"/>
              <a:gd name="T45" fmla="*/ 9040 h 14438"/>
              <a:gd name="T46" fmla="*/ 11676 w 14438"/>
              <a:gd name="T47" fmla="*/ 9035 h 14438"/>
              <a:gd name="T48" fmla="*/ 11714 w 14438"/>
              <a:gd name="T49" fmla="*/ 9022 h 14438"/>
              <a:gd name="T50" fmla="*/ 11742 w 14438"/>
              <a:gd name="T51" fmla="*/ 8998 h 14438"/>
              <a:gd name="T52" fmla="*/ 11764 w 14438"/>
              <a:gd name="T53" fmla="*/ 8961 h 14438"/>
              <a:gd name="T54" fmla="*/ 11778 w 14438"/>
              <a:gd name="T55" fmla="*/ 8907 h 14438"/>
              <a:gd name="T56" fmla="*/ 9941 w 14438"/>
              <a:gd name="T57" fmla="*/ 6760 h 14438"/>
              <a:gd name="T58" fmla="*/ 9960 w 14438"/>
              <a:gd name="T59" fmla="*/ 5621 h 14438"/>
              <a:gd name="T60" fmla="*/ 10017 w 14438"/>
              <a:gd name="T61" fmla="*/ 5333 h 14438"/>
              <a:gd name="T62" fmla="*/ 10120 w 14438"/>
              <a:gd name="T63" fmla="*/ 5080 h 14438"/>
              <a:gd name="T64" fmla="*/ 10272 w 14438"/>
              <a:gd name="T65" fmla="*/ 4871 h 14438"/>
              <a:gd name="T66" fmla="*/ 10468 w 14438"/>
              <a:gd name="T67" fmla="*/ 4711 h 14438"/>
              <a:gd name="T68" fmla="*/ 10705 w 14438"/>
              <a:gd name="T69" fmla="*/ 4604 h 14438"/>
              <a:gd name="T70" fmla="*/ 10979 w 14438"/>
              <a:gd name="T71" fmla="*/ 4553 h 14438"/>
              <a:gd name="T72" fmla="*/ 11951 w 14438"/>
              <a:gd name="T73" fmla="*/ 4524 h 14438"/>
              <a:gd name="T74" fmla="*/ 12121 w 14438"/>
              <a:gd name="T75" fmla="*/ 2250 h 14438"/>
              <a:gd name="T76" fmla="*/ 10259 w 14438"/>
              <a:gd name="T77" fmla="*/ 2251 h 14438"/>
              <a:gd name="T78" fmla="*/ 9557 w 14438"/>
              <a:gd name="T79" fmla="*/ 2358 h 14438"/>
              <a:gd name="T80" fmla="*/ 8930 w 14438"/>
              <a:gd name="T81" fmla="*/ 2653 h 14438"/>
              <a:gd name="T82" fmla="*/ 8449 w 14438"/>
              <a:gd name="T83" fmla="*/ 3073 h 14438"/>
              <a:gd name="T84" fmla="*/ 8169 w 14438"/>
              <a:gd name="T85" fmla="*/ 3441 h 14438"/>
              <a:gd name="T86" fmla="*/ 7901 w 14438"/>
              <a:gd name="T87" fmla="*/ 3976 h 14438"/>
              <a:gd name="T88" fmla="*/ 7695 w 14438"/>
              <a:gd name="T89" fmla="*/ 4854 h 14438"/>
              <a:gd name="T90" fmla="*/ 7660 w 14438"/>
              <a:gd name="T91" fmla="*/ 5883 h 14438"/>
              <a:gd name="T92" fmla="*/ 5871 w 14438"/>
              <a:gd name="T93" fmla="*/ 6766 h 14438"/>
              <a:gd name="T94" fmla="*/ 7656 w 14438"/>
              <a:gd name="T95" fmla="*/ 14428 h 14438"/>
              <a:gd name="T96" fmla="*/ 7590 w 14438"/>
              <a:gd name="T97" fmla="*/ 14436 h 14438"/>
              <a:gd name="T98" fmla="*/ 820 w 14438"/>
              <a:gd name="T99" fmla="*/ 14431 h 14438"/>
              <a:gd name="T100" fmla="*/ 608 w 14438"/>
              <a:gd name="T101" fmla="*/ 14386 h 14438"/>
              <a:gd name="T102" fmla="*/ 418 w 14438"/>
              <a:gd name="T103" fmla="*/ 14292 h 14438"/>
              <a:gd name="T104" fmla="*/ 257 w 14438"/>
              <a:gd name="T105" fmla="*/ 14157 h 14438"/>
              <a:gd name="T106" fmla="*/ 132 w 14438"/>
              <a:gd name="T107" fmla="*/ 13987 h 14438"/>
              <a:gd name="T108" fmla="*/ 48 w 14438"/>
              <a:gd name="T109" fmla="*/ 13788 h 144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14438" h="14438">
                <a:moveTo>
                  <a:pt x="0" y="13628"/>
                </a:moveTo>
                <a:lnTo>
                  <a:pt x="0" y="818"/>
                </a:lnTo>
                <a:lnTo>
                  <a:pt x="19" y="766"/>
                </a:lnTo>
                <a:lnTo>
                  <a:pt x="28" y="740"/>
                </a:lnTo>
                <a:lnTo>
                  <a:pt x="32" y="726"/>
                </a:lnTo>
                <a:lnTo>
                  <a:pt x="35" y="713"/>
                </a:lnTo>
                <a:lnTo>
                  <a:pt x="52" y="651"/>
                </a:lnTo>
                <a:lnTo>
                  <a:pt x="72" y="591"/>
                </a:lnTo>
                <a:lnTo>
                  <a:pt x="95" y="535"/>
                </a:lnTo>
                <a:lnTo>
                  <a:pt x="122" y="481"/>
                </a:lnTo>
                <a:lnTo>
                  <a:pt x="150" y="430"/>
                </a:lnTo>
                <a:lnTo>
                  <a:pt x="182" y="382"/>
                </a:lnTo>
                <a:lnTo>
                  <a:pt x="217" y="336"/>
                </a:lnTo>
                <a:lnTo>
                  <a:pt x="255" y="293"/>
                </a:lnTo>
                <a:lnTo>
                  <a:pt x="295" y="253"/>
                </a:lnTo>
                <a:lnTo>
                  <a:pt x="339" y="216"/>
                </a:lnTo>
                <a:lnTo>
                  <a:pt x="385" y="181"/>
                </a:lnTo>
                <a:lnTo>
                  <a:pt x="434" y="149"/>
                </a:lnTo>
                <a:lnTo>
                  <a:pt x="486" y="120"/>
                </a:lnTo>
                <a:lnTo>
                  <a:pt x="541" y="93"/>
                </a:lnTo>
                <a:lnTo>
                  <a:pt x="598" y="69"/>
                </a:lnTo>
                <a:lnTo>
                  <a:pt x="659" y="48"/>
                </a:lnTo>
                <a:lnTo>
                  <a:pt x="818" y="0"/>
                </a:lnTo>
                <a:lnTo>
                  <a:pt x="13628" y="0"/>
                </a:lnTo>
                <a:lnTo>
                  <a:pt x="13659" y="16"/>
                </a:lnTo>
                <a:lnTo>
                  <a:pt x="13667" y="20"/>
                </a:lnTo>
                <a:lnTo>
                  <a:pt x="13675" y="24"/>
                </a:lnTo>
                <a:lnTo>
                  <a:pt x="13684" y="27"/>
                </a:lnTo>
                <a:lnTo>
                  <a:pt x="13692" y="29"/>
                </a:lnTo>
                <a:lnTo>
                  <a:pt x="13780" y="53"/>
                </a:lnTo>
                <a:lnTo>
                  <a:pt x="13862" y="81"/>
                </a:lnTo>
                <a:lnTo>
                  <a:pt x="13939" y="115"/>
                </a:lnTo>
                <a:lnTo>
                  <a:pt x="14011" y="154"/>
                </a:lnTo>
                <a:lnTo>
                  <a:pt x="14078" y="197"/>
                </a:lnTo>
                <a:lnTo>
                  <a:pt x="14139" y="245"/>
                </a:lnTo>
                <a:lnTo>
                  <a:pt x="14194" y="297"/>
                </a:lnTo>
                <a:lnTo>
                  <a:pt x="14245" y="355"/>
                </a:lnTo>
                <a:lnTo>
                  <a:pt x="14289" y="416"/>
                </a:lnTo>
                <a:lnTo>
                  <a:pt x="14328" y="482"/>
                </a:lnTo>
                <a:lnTo>
                  <a:pt x="14361" y="553"/>
                </a:lnTo>
                <a:lnTo>
                  <a:pt x="14388" y="627"/>
                </a:lnTo>
                <a:lnTo>
                  <a:pt x="14409" y="706"/>
                </a:lnTo>
                <a:lnTo>
                  <a:pt x="14425" y="788"/>
                </a:lnTo>
                <a:lnTo>
                  <a:pt x="14434" y="875"/>
                </a:lnTo>
                <a:lnTo>
                  <a:pt x="14437" y="966"/>
                </a:lnTo>
                <a:lnTo>
                  <a:pt x="14437" y="13462"/>
                </a:lnTo>
                <a:lnTo>
                  <a:pt x="14433" y="13571"/>
                </a:lnTo>
                <a:lnTo>
                  <a:pt x="14420" y="13674"/>
                </a:lnTo>
                <a:lnTo>
                  <a:pt x="14398" y="13772"/>
                </a:lnTo>
                <a:lnTo>
                  <a:pt x="14369" y="13864"/>
                </a:lnTo>
                <a:lnTo>
                  <a:pt x="14331" y="13951"/>
                </a:lnTo>
                <a:lnTo>
                  <a:pt x="14286" y="14031"/>
                </a:lnTo>
                <a:lnTo>
                  <a:pt x="14234" y="14105"/>
                </a:lnTo>
                <a:lnTo>
                  <a:pt x="14175" y="14172"/>
                </a:lnTo>
                <a:lnTo>
                  <a:pt x="14108" y="14232"/>
                </a:lnTo>
                <a:lnTo>
                  <a:pt x="14035" y="14284"/>
                </a:lnTo>
                <a:lnTo>
                  <a:pt x="13956" y="14330"/>
                </a:lnTo>
                <a:lnTo>
                  <a:pt x="13870" y="14368"/>
                </a:lnTo>
                <a:lnTo>
                  <a:pt x="13779" y="14397"/>
                </a:lnTo>
                <a:lnTo>
                  <a:pt x="13681" y="14419"/>
                </a:lnTo>
                <a:lnTo>
                  <a:pt x="13579" y="14432"/>
                </a:lnTo>
                <a:lnTo>
                  <a:pt x="13471" y="14437"/>
                </a:lnTo>
                <a:lnTo>
                  <a:pt x="10100" y="14436"/>
                </a:lnTo>
                <a:lnTo>
                  <a:pt x="10063" y="14435"/>
                </a:lnTo>
                <a:lnTo>
                  <a:pt x="10026" y="14434"/>
                </a:lnTo>
                <a:lnTo>
                  <a:pt x="9952" y="14430"/>
                </a:lnTo>
                <a:lnTo>
                  <a:pt x="9952" y="9038"/>
                </a:lnTo>
                <a:lnTo>
                  <a:pt x="10115" y="9038"/>
                </a:lnTo>
                <a:lnTo>
                  <a:pt x="11610" y="9040"/>
                </a:lnTo>
                <a:lnTo>
                  <a:pt x="11646" y="9039"/>
                </a:lnTo>
                <a:lnTo>
                  <a:pt x="11661" y="9038"/>
                </a:lnTo>
                <a:lnTo>
                  <a:pt x="11676" y="9035"/>
                </a:lnTo>
                <a:lnTo>
                  <a:pt x="11690" y="9032"/>
                </a:lnTo>
                <a:lnTo>
                  <a:pt x="11702" y="9027"/>
                </a:lnTo>
                <a:lnTo>
                  <a:pt x="11714" y="9022"/>
                </a:lnTo>
                <a:lnTo>
                  <a:pt x="11724" y="9015"/>
                </a:lnTo>
                <a:lnTo>
                  <a:pt x="11734" y="9007"/>
                </a:lnTo>
                <a:lnTo>
                  <a:pt x="11742" y="8998"/>
                </a:lnTo>
                <a:lnTo>
                  <a:pt x="11750" y="8987"/>
                </a:lnTo>
                <a:lnTo>
                  <a:pt x="11757" y="8975"/>
                </a:lnTo>
                <a:lnTo>
                  <a:pt x="11764" y="8961"/>
                </a:lnTo>
                <a:lnTo>
                  <a:pt x="11769" y="8945"/>
                </a:lnTo>
                <a:lnTo>
                  <a:pt x="11774" y="8927"/>
                </a:lnTo>
                <a:lnTo>
                  <a:pt x="11778" y="8907"/>
                </a:lnTo>
                <a:lnTo>
                  <a:pt x="12106" y="7266"/>
                </a:lnTo>
                <a:lnTo>
                  <a:pt x="12201" y="6760"/>
                </a:lnTo>
                <a:lnTo>
                  <a:pt x="9941" y="6760"/>
                </a:lnTo>
                <a:lnTo>
                  <a:pt x="9944" y="5817"/>
                </a:lnTo>
                <a:lnTo>
                  <a:pt x="9950" y="5719"/>
                </a:lnTo>
                <a:lnTo>
                  <a:pt x="9960" y="5621"/>
                </a:lnTo>
                <a:lnTo>
                  <a:pt x="9976" y="5523"/>
                </a:lnTo>
                <a:lnTo>
                  <a:pt x="9994" y="5427"/>
                </a:lnTo>
                <a:lnTo>
                  <a:pt x="10017" y="5333"/>
                </a:lnTo>
                <a:lnTo>
                  <a:pt x="10046" y="5244"/>
                </a:lnTo>
                <a:lnTo>
                  <a:pt x="10080" y="5159"/>
                </a:lnTo>
                <a:lnTo>
                  <a:pt x="10120" y="5080"/>
                </a:lnTo>
                <a:lnTo>
                  <a:pt x="10166" y="5005"/>
                </a:lnTo>
                <a:lnTo>
                  <a:pt x="10216" y="4936"/>
                </a:lnTo>
                <a:lnTo>
                  <a:pt x="10272" y="4871"/>
                </a:lnTo>
                <a:lnTo>
                  <a:pt x="10332" y="4812"/>
                </a:lnTo>
                <a:lnTo>
                  <a:pt x="10398" y="4759"/>
                </a:lnTo>
                <a:lnTo>
                  <a:pt x="10468" y="4711"/>
                </a:lnTo>
                <a:lnTo>
                  <a:pt x="10542" y="4669"/>
                </a:lnTo>
                <a:lnTo>
                  <a:pt x="10621" y="4633"/>
                </a:lnTo>
                <a:lnTo>
                  <a:pt x="10705" y="4604"/>
                </a:lnTo>
                <a:lnTo>
                  <a:pt x="10792" y="4580"/>
                </a:lnTo>
                <a:lnTo>
                  <a:pt x="10884" y="4563"/>
                </a:lnTo>
                <a:lnTo>
                  <a:pt x="10979" y="4553"/>
                </a:lnTo>
                <a:lnTo>
                  <a:pt x="11222" y="4539"/>
                </a:lnTo>
                <a:lnTo>
                  <a:pt x="11465" y="4532"/>
                </a:lnTo>
                <a:lnTo>
                  <a:pt x="11951" y="4524"/>
                </a:lnTo>
                <a:lnTo>
                  <a:pt x="12187" y="4524"/>
                </a:lnTo>
                <a:lnTo>
                  <a:pt x="12187" y="2254"/>
                </a:lnTo>
                <a:lnTo>
                  <a:pt x="12121" y="2250"/>
                </a:lnTo>
                <a:lnTo>
                  <a:pt x="12092" y="2249"/>
                </a:lnTo>
                <a:lnTo>
                  <a:pt x="12064" y="2248"/>
                </a:lnTo>
                <a:lnTo>
                  <a:pt x="10259" y="2251"/>
                </a:lnTo>
                <a:lnTo>
                  <a:pt x="10017" y="2266"/>
                </a:lnTo>
                <a:lnTo>
                  <a:pt x="9783" y="2301"/>
                </a:lnTo>
                <a:lnTo>
                  <a:pt x="9557" y="2358"/>
                </a:lnTo>
                <a:lnTo>
                  <a:pt x="9339" y="2435"/>
                </a:lnTo>
                <a:lnTo>
                  <a:pt x="9130" y="2533"/>
                </a:lnTo>
                <a:lnTo>
                  <a:pt x="8930" y="2653"/>
                </a:lnTo>
                <a:lnTo>
                  <a:pt x="8740" y="2794"/>
                </a:lnTo>
                <a:lnTo>
                  <a:pt x="8559" y="2958"/>
                </a:lnTo>
                <a:lnTo>
                  <a:pt x="8449" y="3073"/>
                </a:lnTo>
                <a:lnTo>
                  <a:pt x="8348" y="3193"/>
                </a:lnTo>
                <a:lnTo>
                  <a:pt x="8254" y="3315"/>
                </a:lnTo>
                <a:lnTo>
                  <a:pt x="8169" y="3441"/>
                </a:lnTo>
                <a:lnTo>
                  <a:pt x="8091" y="3570"/>
                </a:lnTo>
                <a:lnTo>
                  <a:pt x="8021" y="3703"/>
                </a:lnTo>
                <a:lnTo>
                  <a:pt x="7901" y="3976"/>
                </a:lnTo>
                <a:lnTo>
                  <a:pt x="7808" y="4259"/>
                </a:lnTo>
                <a:lnTo>
                  <a:pt x="7740" y="4553"/>
                </a:lnTo>
                <a:lnTo>
                  <a:pt x="7695" y="4854"/>
                </a:lnTo>
                <a:lnTo>
                  <a:pt x="7670" y="5164"/>
                </a:lnTo>
                <a:lnTo>
                  <a:pt x="7660" y="5523"/>
                </a:lnTo>
                <a:lnTo>
                  <a:pt x="7660" y="5883"/>
                </a:lnTo>
                <a:lnTo>
                  <a:pt x="7665" y="6603"/>
                </a:lnTo>
                <a:lnTo>
                  <a:pt x="7665" y="6766"/>
                </a:lnTo>
                <a:lnTo>
                  <a:pt x="5871" y="6766"/>
                </a:lnTo>
                <a:lnTo>
                  <a:pt x="5871" y="9041"/>
                </a:lnTo>
                <a:lnTo>
                  <a:pt x="7656" y="9041"/>
                </a:lnTo>
                <a:lnTo>
                  <a:pt x="7656" y="14428"/>
                </a:lnTo>
                <a:lnTo>
                  <a:pt x="7616" y="14433"/>
                </a:lnTo>
                <a:lnTo>
                  <a:pt x="7598" y="14435"/>
                </a:lnTo>
                <a:lnTo>
                  <a:pt x="7590" y="14436"/>
                </a:lnTo>
                <a:lnTo>
                  <a:pt x="7581" y="14436"/>
                </a:lnTo>
                <a:lnTo>
                  <a:pt x="895" y="14434"/>
                </a:lnTo>
                <a:lnTo>
                  <a:pt x="820" y="14431"/>
                </a:lnTo>
                <a:lnTo>
                  <a:pt x="748" y="14422"/>
                </a:lnTo>
                <a:lnTo>
                  <a:pt x="677" y="14407"/>
                </a:lnTo>
                <a:lnTo>
                  <a:pt x="608" y="14386"/>
                </a:lnTo>
                <a:lnTo>
                  <a:pt x="542" y="14360"/>
                </a:lnTo>
                <a:lnTo>
                  <a:pt x="479" y="14328"/>
                </a:lnTo>
                <a:lnTo>
                  <a:pt x="418" y="14292"/>
                </a:lnTo>
                <a:lnTo>
                  <a:pt x="361" y="14252"/>
                </a:lnTo>
                <a:lnTo>
                  <a:pt x="307" y="14207"/>
                </a:lnTo>
                <a:lnTo>
                  <a:pt x="257" y="14157"/>
                </a:lnTo>
                <a:lnTo>
                  <a:pt x="211" y="14104"/>
                </a:lnTo>
                <a:lnTo>
                  <a:pt x="169" y="14047"/>
                </a:lnTo>
                <a:lnTo>
                  <a:pt x="132" y="13987"/>
                </a:lnTo>
                <a:lnTo>
                  <a:pt x="99" y="13923"/>
                </a:lnTo>
                <a:lnTo>
                  <a:pt x="71" y="13857"/>
                </a:lnTo>
                <a:lnTo>
                  <a:pt x="48" y="13788"/>
                </a:lnTo>
                <a:lnTo>
                  <a:pt x="0" y="13628"/>
                </a:lnTo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de-DE">
              <a:solidFill>
                <a:srgbClr val="123563"/>
              </a:solidFill>
              <a:latin typeface="BISansOpti"/>
            </a:endParaRPr>
          </a:p>
        </p:txBody>
      </p:sp>
      <p:sp>
        <p:nvSpPr>
          <p:cNvPr id="14" name="Freeform 2"/>
          <p:cNvSpPr>
            <a:spLocks noChangeAspect="1" noChangeArrowheads="1"/>
          </p:cNvSpPr>
          <p:nvPr userDrawn="1"/>
        </p:nvSpPr>
        <p:spPr bwMode="auto">
          <a:xfrm>
            <a:off x="1020233" y="1260552"/>
            <a:ext cx="396000" cy="323404"/>
          </a:xfrm>
          <a:custGeom>
            <a:avLst/>
            <a:gdLst>
              <a:gd name="T0" fmla="*/ 2302 w 14384"/>
              <a:gd name="T1" fmla="*/ 10229 h 11746"/>
              <a:gd name="T2" fmla="*/ 4222 w 14384"/>
              <a:gd name="T3" fmla="*/ 9176 h 11746"/>
              <a:gd name="T4" fmla="*/ 3544 w 14384"/>
              <a:gd name="T5" fmla="*/ 9052 h 11746"/>
              <a:gd name="T6" fmla="*/ 2627 w 14384"/>
              <a:gd name="T7" fmla="*/ 8581 h 11746"/>
              <a:gd name="T8" fmla="*/ 2100 w 14384"/>
              <a:gd name="T9" fmla="*/ 8065 h 11746"/>
              <a:gd name="T10" fmla="*/ 1633 w 14384"/>
              <a:gd name="T11" fmla="*/ 7227 h 11746"/>
              <a:gd name="T12" fmla="*/ 1622 w 14384"/>
              <a:gd name="T13" fmla="*/ 7169 h 11746"/>
              <a:gd name="T14" fmla="*/ 1631 w 14384"/>
              <a:gd name="T15" fmla="*/ 7150 h 11746"/>
              <a:gd name="T16" fmla="*/ 1654 w 14384"/>
              <a:gd name="T17" fmla="*/ 7142 h 11746"/>
              <a:gd name="T18" fmla="*/ 1884 w 14384"/>
              <a:gd name="T19" fmla="*/ 7165 h 11746"/>
              <a:gd name="T20" fmla="*/ 2540 w 14384"/>
              <a:gd name="T21" fmla="*/ 7153 h 11746"/>
              <a:gd name="T22" fmla="*/ 2848 w 14384"/>
              <a:gd name="T23" fmla="*/ 7095 h 11746"/>
              <a:gd name="T24" fmla="*/ 1895 w 14384"/>
              <a:gd name="T25" fmla="*/ 6602 h 11746"/>
              <a:gd name="T26" fmla="*/ 974 w 14384"/>
              <a:gd name="T27" fmla="*/ 5689 h 11746"/>
              <a:gd name="T28" fmla="*/ 567 w 14384"/>
              <a:gd name="T29" fmla="*/ 4595 h 11746"/>
              <a:gd name="T30" fmla="*/ 1040 w 14384"/>
              <a:gd name="T31" fmla="*/ 4344 h 11746"/>
              <a:gd name="T32" fmla="*/ 1878 w 14384"/>
              <a:gd name="T33" fmla="*/ 4497 h 11746"/>
              <a:gd name="T34" fmla="*/ 1298 w 14384"/>
              <a:gd name="T35" fmla="*/ 3967 h 11746"/>
              <a:gd name="T36" fmla="*/ 726 w 14384"/>
              <a:gd name="T37" fmla="*/ 2940 h 11746"/>
              <a:gd name="T38" fmla="*/ 592 w 14384"/>
              <a:gd name="T39" fmla="*/ 1831 h 11746"/>
              <a:gd name="T40" fmla="*/ 824 w 14384"/>
              <a:gd name="T41" fmla="*/ 868 h 11746"/>
              <a:gd name="T42" fmla="*/ 964 w 14384"/>
              <a:gd name="T43" fmla="*/ 589 h 11746"/>
              <a:gd name="T44" fmla="*/ 983 w 14384"/>
              <a:gd name="T45" fmla="*/ 577 h 11746"/>
              <a:gd name="T46" fmla="*/ 1005 w 14384"/>
              <a:gd name="T47" fmla="*/ 584 h 11746"/>
              <a:gd name="T48" fmla="*/ 1596 w 14384"/>
              <a:gd name="T49" fmla="*/ 1214 h 11746"/>
              <a:gd name="T50" fmla="*/ 4660 w 14384"/>
              <a:gd name="T51" fmla="*/ 3154 h 11746"/>
              <a:gd name="T52" fmla="*/ 6964 w 14384"/>
              <a:gd name="T53" fmla="*/ 3640 h 11746"/>
              <a:gd name="T54" fmla="*/ 7045 w 14384"/>
              <a:gd name="T55" fmla="*/ 3637 h 11746"/>
              <a:gd name="T56" fmla="*/ 7063 w 14384"/>
              <a:gd name="T57" fmla="*/ 3624 h 11746"/>
              <a:gd name="T58" fmla="*/ 7074 w 14384"/>
              <a:gd name="T59" fmla="*/ 3590 h 11746"/>
              <a:gd name="T60" fmla="*/ 7020 w 14384"/>
              <a:gd name="T61" fmla="*/ 2949 h 11746"/>
              <a:gd name="T62" fmla="*/ 7333 w 14384"/>
              <a:gd name="T63" fmla="*/ 1628 h 11746"/>
              <a:gd name="T64" fmla="*/ 8184 w 14384"/>
              <a:gd name="T65" fmla="*/ 606 h 11746"/>
              <a:gd name="T66" fmla="*/ 9383 w 14384"/>
              <a:gd name="T67" fmla="*/ 70 h 11746"/>
              <a:gd name="T68" fmla="*/ 10325 w 14384"/>
              <a:gd name="T69" fmla="*/ 15 h 11746"/>
              <a:gd name="T70" fmla="*/ 11198 w 14384"/>
              <a:gd name="T71" fmla="*/ 263 h 11746"/>
              <a:gd name="T72" fmla="*/ 11995 w 14384"/>
              <a:gd name="T73" fmla="*/ 807 h 11746"/>
              <a:gd name="T74" fmla="*/ 12123 w 14384"/>
              <a:gd name="T75" fmla="*/ 892 h 11746"/>
              <a:gd name="T76" fmla="*/ 12231 w 14384"/>
              <a:gd name="T77" fmla="*/ 915 h 11746"/>
              <a:gd name="T78" fmla="*/ 12744 w 14384"/>
              <a:gd name="T79" fmla="*/ 787 h 11746"/>
              <a:gd name="T80" fmla="*/ 13860 w 14384"/>
              <a:gd name="T81" fmla="*/ 315 h 11746"/>
              <a:gd name="T82" fmla="*/ 13966 w 14384"/>
              <a:gd name="T83" fmla="*/ 263 h 11746"/>
              <a:gd name="T84" fmla="*/ 13995 w 14384"/>
              <a:gd name="T85" fmla="*/ 269 h 11746"/>
              <a:gd name="T86" fmla="*/ 13527 w 14384"/>
              <a:gd name="T87" fmla="*/ 1148 h 11746"/>
              <a:gd name="T88" fmla="*/ 12830 w 14384"/>
              <a:gd name="T89" fmla="*/ 1838 h 11746"/>
              <a:gd name="T90" fmla="*/ 13292 w 14384"/>
              <a:gd name="T91" fmla="*/ 1763 h 11746"/>
              <a:gd name="T92" fmla="*/ 13785 w 14384"/>
              <a:gd name="T93" fmla="*/ 1631 h 11746"/>
              <a:gd name="T94" fmla="*/ 14219 w 14384"/>
              <a:gd name="T95" fmla="*/ 1479 h 11746"/>
              <a:gd name="T96" fmla="*/ 14275 w 14384"/>
              <a:gd name="T97" fmla="*/ 1604 h 11746"/>
              <a:gd name="T98" fmla="*/ 13501 w 14384"/>
              <a:gd name="T99" fmla="*/ 2473 h 11746"/>
              <a:gd name="T100" fmla="*/ 13009 w 14384"/>
              <a:gd name="T101" fmla="*/ 2877 h 11746"/>
              <a:gd name="T102" fmla="*/ 12970 w 14384"/>
              <a:gd name="T103" fmla="*/ 2930 h 11746"/>
              <a:gd name="T104" fmla="*/ 12953 w 14384"/>
              <a:gd name="T105" fmla="*/ 2990 h 11746"/>
              <a:gd name="T106" fmla="*/ 12687 w 14384"/>
              <a:gd name="T107" fmla="*/ 5388 h 11746"/>
              <a:gd name="T108" fmla="*/ 10923 w 14384"/>
              <a:gd name="T109" fmla="*/ 8821 h 11746"/>
              <a:gd name="T110" fmla="*/ 8211 w 14384"/>
              <a:gd name="T111" fmla="*/ 10949 h 11746"/>
              <a:gd name="T112" fmla="*/ 4606 w 14384"/>
              <a:gd name="T113" fmla="*/ 11745 h 11746"/>
              <a:gd name="T114" fmla="*/ 819 w 14384"/>
              <a:gd name="T115" fmla="*/ 10882 h 117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14384" h="11746">
                <a:moveTo>
                  <a:pt x="0" y="10417"/>
                </a:moveTo>
                <a:lnTo>
                  <a:pt x="600" y="10448"/>
                </a:lnTo>
                <a:lnTo>
                  <a:pt x="1183" y="10428"/>
                </a:lnTo>
                <a:lnTo>
                  <a:pt x="1751" y="10355"/>
                </a:lnTo>
                <a:lnTo>
                  <a:pt x="2302" y="10229"/>
                </a:lnTo>
                <a:lnTo>
                  <a:pt x="2839" y="10049"/>
                </a:lnTo>
                <a:lnTo>
                  <a:pt x="3362" y="9816"/>
                </a:lnTo>
                <a:lnTo>
                  <a:pt x="3872" y="9528"/>
                </a:lnTo>
                <a:lnTo>
                  <a:pt x="4370" y="9184"/>
                </a:lnTo>
                <a:lnTo>
                  <a:pt x="4222" y="9176"/>
                </a:lnTo>
                <a:lnTo>
                  <a:pt x="4079" y="9163"/>
                </a:lnTo>
                <a:lnTo>
                  <a:pt x="3940" y="9144"/>
                </a:lnTo>
                <a:lnTo>
                  <a:pt x="3805" y="9120"/>
                </a:lnTo>
                <a:lnTo>
                  <a:pt x="3674" y="9089"/>
                </a:lnTo>
                <a:lnTo>
                  <a:pt x="3544" y="9052"/>
                </a:lnTo>
                <a:lnTo>
                  <a:pt x="3418" y="9010"/>
                </a:lnTo>
                <a:lnTo>
                  <a:pt x="3293" y="8960"/>
                </a:lnTo>
                <a:lnTo>
                  <a:pt x="3010" y="8825"/>
                </a:lnTo>
                <a:lnTo>
                  <a:pt x="2749" y="8667"/>
                </a:lnTo>
                <a:lnTo>
                  <a:pt x="2627" y="8581"/>
                </a:lnTo>
                <a:lnTo>
                  <a:pt x="2511" y="8488"/>
                </a:lnTo>
                <a:lnTo>
                  <a:pt x="2400" y="8391"/>
                </a:lnTo>
                <a:lnTo>
                  <a:pt x="2294" y="8288"/>
                </a:lnTo>
                <a:lnTo>
                  <a:pt x="2195" y="8179"/>
                </a:lnTo>
                <a:lnTo>
                  <a:pt x="2100" y="8065"/>
                </a:lnTo>
                <a:lnTo>
                  <a:pt x="2012" y="7946"/>
                </a:lnTo>
                <a:lnTo>
                  <a:pt x="1928" y="7822"/>
                </a:lnTo>
                <a:lnTo>
                  <a:pt x="1778" y="7557"/>
                </a:lnTo>
                <a:lnTo>
                  <a:pt x="1650" y="7271"/>
                </a:lnTo>
                <a:lnTo>
                  <a:pt x="1633" y="7227"/>
                </a:lnTo>
                <a:lnTo>
                  <a:pt x="1628" y="7209"/>
                </a:lnTo>
                <a:lnTo>
                  <a:pt x="1624" y="7194"/>
                </a:lnTo>
                <a:lnTo>
                  <a:pt x="1622" y="7180"/>
                </a:lnTo>
                <a:lnTo>
                  <a:pt x="1621" y="7175"/>
                </a:lnTo>
                <a:lnTo>
                  <a:pt x="1622" y="7169"/>
                </a:lnTo>
                <a:lnTo>
                  <a:pt x="1622" y="7164"/>
                </a:lnTo>
                <a:lnTo>
                  <a:pt x="1624" y="7160"/>
                </a:lnTo>
                <a:lnTo>
                  <a:pt x="1625" y="7156"/>
                </a:lnTo>
                <a:lnTo>
                  <a:pt x="1628" y="7153"/>
                </a:lnTo>
                <a:lnTo>
                  <a:pt x="1631" y="7150"/>
                </a:lnTo>
                <a:lnTo>
                  <a:pt x="1634" y="7148"/>
                </a:lnTo>
                <a:lnTo>
                  <a:pt x="1638" y="7146"/>
                </a:lnTo>
                <a:lnTo>
                  <a:pt x="1643" y="7144"/>
                </a:lnTo>
                <a:lnTo>
                  <a:pt x="1648" y="7143"/>
                </a:lnTo>
                <a:lnTo>
                  <a:pt x="1654" y="7142"/>
                </a:lnTo>
                <a:lnTo>
                  <a:pt x="1668" y="7141"/>
                </a:lnTo>
                <a:lnTo>
                  <a:pt x="1685" y="7142"/>
                </a:lnTo>
                <a:lnTo>
                  <a:pt x="1704" y="7143"/>
                </a:lnTo>
                <a:lnTo>
                  <a:pt x="1752" y="7149"/>
                </a:lnTo>
                <a:lnTo>
                  <a:pt x="1884" y="7165"/>
                </a:lnTo>
                <a:lnTo>
                  <a:pt x="2015" y="7175"/>
                </a:lnTo>
                <a:lnTo>
                  <a:pt x="2147" y="7178"/>
                </a:lnTo>
                <a:lnTo>
                  <a:pt x="2278" y="7176"/>
                </a:lnTo>
                <a:lnTo>
                  <a:pt x="2409" y="7167"/>
                </a:lnTo>
                <a:lnTo>
                  <a:pt x="2540" y="7153"/>
                </a:lnTo>
                <a:lnTo>
                  <a:pt x="2671" y="7134"/>
                </a:lnTo>
                <a:lnTo>
                  <a:pt x="2802" y="7109"/>
                </a:lnTo>
                <a:lnTo>
                  <a:pt x="2813" y="7106"/>
                </a:lnTo>
                <a:lnTo>
                  <a:pt x="2825" y="7103"/>
                </a:lnTo>
                <a:lnTo>
                  <a:pt x="2848" y="7095"/>
                </a:lnTo>
                <a:lnTo>
                  <a:pt x="2900" y="7074"/>
                </a:lnTo>
                <a:lnTo>
                  <a:pt x="2631" y="6984"/>
                </a:lnTo>
                <a:lnTo>
                  <a:pt x="2373" y="6874"/>
                </a:lnTo>
                <a:lnTo>
                  <a:pt x="2128" y="6747"/>
                </a:lnTo>
                <a:lnTo>
                  <a:pt x="1895" y="6602"/>
                </a:lnTo>
                <a:lnTo>
                  <a:pt x="1677" y="6443"/>
                </a:lnTo>
                <a:lnTo>
                  <a:pt x="1475" y="6271"/>
                </a:lnTo>
                <a:lnTo>
                  <a:pt x="1289" y="6087"/>
                </a:lnTo>
                <a:lnTo>
                  <a:pt x="1122" y="5892"/>
                </a:lnTo>
                <a:lnTo>
                  <a:pt x="974" y="5689"/>
                </a:lnTo>
                <a:lnTo>
                  <a:pt x="846" y="5479"/>
                </a:lnTo>
                <a:lnTo>
                  <a:pt x="741" y="5262"/>
                </a:lnTo>
                <a:lnTo>
                  <a:pt x="658" y="5042"/>
                </a:lnTo>
                <a:lnTo>
                  <a:pt x="600" y="4819"/>
                </a:lnTo>
                <a:lnTo>
                  <a:pt x="567" y="4595"/>
                </a:lnTo>
                <a:lnTo>
                  <a:pt x="560" y="4372"/>
                </a:lnTo>
                <a:lnTo>
                  <a:pt x="582" y="4151"/>
                </a:lnTo>
                <a:lnTo>
                  <a:pt x="733" y="4222"/>
                </a:lnTo>
                <a:lnTo>
                  <a:pt x="885" y="4286"/>
                </a:lnTo>
                <a:lnTo>
                  <a:pt x="1040" y="4344"/>
                </a:lnTo>
                <a:lnTo>
                  <a:pt x="1199" y="4394"/>
                </a:lnTo>
                <a:lnTo>
                  <a:pt x="1361" y="4435"/>
                </a:lnTo>
                <a:lnTo>
                  <a:pt x="1528" y="4466"/>
                </a:lnTo>
                <a:lnTo>
                  <a:pt x="1700" y="4487"/>
                </a:lnTo>
                <a:lnTo>
                  <a:pt x="1878" y="4497"/>
                </a:lnTo>
                <a:lnTo>
                  <a:pt x="1717" y="4366"/>
                </a:lnTo>
                <a:lnTo>
                  <a:pt x="1566" y="4238"/>
                </a:lnTo>
                <a:lnTo>
                  <a:pt x="1426" y="4106"/>
                </a:lnTo>
                <a:lnTo>
                  <a:pt x="1361" y="4038"/>
                </a:lnTo>
                <a:lnTo>
                  <a:pt x="1298" y="3967"/>
                </a:lnTo>
                <a:lnTo>
                  <a:pt x="1149" y="3775"/>
                </a:lnTo>
                <a:lnTo>
                  <a:pt x="1017" y="3577"/>
                </a:lnTo>
                <a:lnTo>
                  <a:pt x="903" y="3371"/>
                </a:lnTo>
                <a:lnTo>
                  <a:pt x="806" y="3159"/>
                </a:lnTo>
                <a:lnTo>
                  <a:pt x="726" y="2940"/>
                </a:lnTo>
                <a:lnTo>
                  <a:pt x="664" y="2713"/>
                </a:lnTo>
                <a:lnTo>
                  <a:pt x="620" y="2479"/>
                </a:lnTo>
                <a:lnTo>
                  <a:pt x="594" y="2237"/>
                </a:lnTo>
                <a:lnTo>
                  <a:pt x="586" y="2032"/>
                </a:lnTo>
                <a:lnTo>
                  <a:pt x="592" y="1831"/>
                </a:lnTo>
                <a:lnTo>
                  <a:pt x="612" y="1633"/>
                </a:lnTo>
                <a:lnTo>
                  <a:pt x="645" y="1438"/>
                </a:lnTo>
                <a:lnTo>
                  <a:pt x="692" y="1245"/>
                </a:lnTo>
                <a:lnTo>
                  <a:pt x="752" y="1056"/>
                </a:lnTo>
                <a:lnTo>
                  <a:pt x="824" y="868"/>
                </a:lnTo>
                <a:lnTo>
                  <a:pt x="910" y="684"/>
                </a:lnTo>
                <a:lnTo>
                  <a:pt x="933" y="638"/>
                </a:lnTo>
                <a:lnTo>
                  <a:pt x="952" y="606"/>
                </a:lnTo>
                <a:lnTo>
                  <a:pt x="960" y="594"/>
                </a:lnTo>
                <a:lnTo>
                  <a:pt x="964" y="589"/>
                </a:lnTo>
                <a:lnTo>
                  <a:pt x="968" y="585"/>
                </a:lnTo>
                <a:lnTo>
                  <a:pt x="972" y="582"/>
                </a:lnTo>
                <a:lnTo>
                  <a:pt x="976" y="580"/>
                </a:lnTo>
                <a:lnTo>
                  <a:pt x="980" y="578"/>
                </a:lnTo>
                <a:lnTo>
                  <a:pt x="983" y="577"/>
                </a:lnTo>
                <a:lnTo>
                  <a:pt x="987" y="577"/>
                </a:lnTo>
                <a:lnTo>
                  <a:pt x="992" y="578"/>
                </a:lnTo>
                <a:lnTo>
                  <a:pt x="996" y="579"/>
                </a:lnTo>
                <a:lnTo>
                  <a:pt x="1000" y="581"/>
                </a:lnTo>
                <a:lnTo>
                  <a:pt x="1005" y="584"/>
                </a:lnTo>
                <a:lnTo>
                  <a:pt x="1010" y="587"/>
                </a:lnTo>
                <a:lnTo>
                  <a:pt x="1020" y="596"/>
                </a:lnTo>
                <a:lnTo>
                  <a:pt x="1045" y="623"/>
                </a:lnTo>
                <a:lnTo>
                  <a:pt x="1078" y="660"/>
                </a:lnTo>
                <a:lnTo>
                  <a:pt x="1596" y="1214"/>
                </a:lnTo>
                <a:lnTo>
                  <a:pt x="2145" y="1714"/>
                </a:lnTo>
                <a:lnTo>
                  <a:pt x="2726" y="2158"/>
                </a:lnTo>
                <a:lnTo>
                  <a:pt x="3338" y="2546"/>
                </a:lnTo>
                <a:lnTo>
                  <a:pt x="3983" y="2878"/>
                </a:lnTo>
                <a:lnTo>
                  <a:pt x="4660" y="3154"/>
                </a:lnTo>
                <a:lnTo>
                  <a:pt x="5369" y="3373"/>
                </a:lnTo>
                <a:lnTo>
                  <a:pt x="6112" y="3535"/>
                </a:lnTo>
                <a:lnTo>
                  <a:pt x="6324" y="3567"/>
                </a:lnTo>
                <a:lnTo>
                  <a:pt x="6537" y="3593"/>
                </a:lnTo>
                <a:lnTo>
                  <a:pt x="6964" y="3640"/>
                </a:lnTo>
                <a:lnTo>
                  <a:pt x="6997" y="3643"/>
                </a:lnTo>
                <a:lnTo>
                  <a:pt x="7011" y="3643"/>
                </a:lnTo>
                <a:lnTo>
                  <a:pt x="7024" y="3642"/>
                </a:lnTo>
                <a:lnTo>
                  <a:pt x="7035" y="3640"/>
                </a:lnTo>
                <a:lnTo>
                  <a:pt x="7045" y="3637"/>
                </a:lnTo>
                <a:lnTo>
                  <a:pt x="7049" y="3635"/>
                </a:lnTo>
                <a:lnTo>
                  <a:pt x="7053" y="3633"/>
                </a:lnTo>
                <a:lnTo>
                  <a:pt x="7057" y="3631"/>
                </a:lnTo>
                <a:lnTo>
                  <a:pt x="7060" y="3628"/>
                </a:lnTo>
                <a:lnTo>
                  <a:pt x="7063" y="3624"/>
                </a:lnTo>
                <a:lnTo>
                  <a:pt x="7066" y="3621"/>
                </a:lnTo>
                <a:lnTo>
                  <a:pt x="7068" y="3617"/>
                </a:lnTo>
                <a:lnTo>
                  <a:pt x="7070" y="3612"/>
                </a:lnTo>
                <a:lnTo>
                  <a:pt x="7073" y="3602"/>
                </a:lnTo>
                <a:lnTo>
                  <a:pt x="7074" y="3590"/>
                </a:lnTo>
                <a:lnTo>
                  <a:pt x="7075" y="3576"/>
                </a:lnTo>
                <a:lnTo>
                  <a:pt x="7074" y="3560"/>
                </a:lnTo>
                <a:lnTo>
                  <a:pt x="7069" y="3523"/>
                </a:lnTo>
                <a:lnTo>
                  <a:pt x="7031" y="3234"/>
                </a:lnTo>
                <a:lnTo>
                  <a:pt x="7020" y="2949"/>
                </a:lnTo>
                <a:lnTo>
                  <a:pt x="7035" y="2669"/>
                </a:lnTo>
                <a:lnTo>
                  <a:pt x="7074" y="2395"/>
                </a:lnTo>
                <a:lnTo>
                  <a:pt x="7137" y="2130"/>
                </a:lnTo>
                <a:lnTo>
                  <a:pt x="7224" y="1873"/>
                </a:lnTo>
                <a:lnTo>
                  <a:pt x="7333" y="1628"/>
                </a:lnTo>
                <a:lnTo>
                  <a:pt x="7463" y="1394"/>
                </a:lnTo>
                <a:lnTo>
                  <a:pt x="7614" y="1174"/>
                </a:lnTo>
                <a:lnTo>
                  <a:pt x="7785" y="968"/>
                </a:lnTo>
                <a:lnTo>
                  <a:pt x="7976" y="778"/>
                </a:lnTo>
                <a:lnTo>
                  <a:pt x="8184" y="606"/>
                </a:lnTo>
                <a:lnTo>
                  <a:pt x="8410" y="452"/>
                </a:lnTo>
                <a:lnTo>
                  <a:pt x="8653" y="319"/>
                </a:lnTo>
                <a:lnTo>
                  <a:pt x="8912" y="207"/>
                </a:lnTo>
                <a:lnTo>
                  <a:pt x="9186" y="118"/>
                </a:lnTo>
                <a:lnTo>
                  <a:pt x="9383" y="70"/>
                </a:lnTo>
                <a:lnTo>
                  <a:pt x="9577" y="34"/>
                </a:lnTo>
                <a:lnTo>
                  <a:pt x="9768" y="11"/>
                </a:lnTo>
                <a:lnTo>
                  <a:pt x="9956" y="0"/>
                </a:lnTo>
                <a:lnTo>
                  <a:pt x="10142" y="1"/>
                </a:lnTo>
                <a:lnTo>
                  <a:pt x="10325" y="15"/>
                </a:lnTo>
                <a:lnTo>
                  <a:pt x="10506" y="40"/>
                </a:lnTo>
                <a:lnTo>
                  <a:pt x="10683" y="78"/>
                </a:lnTo>
                <a:lnTo>
                  <a:pt x="10858" y="128"/>
                </a:lnTo>
                <a:lnTo>
                  <a:pt x="11029" y="189"/>
                </a:lnTo>
                <a:lnTo>
                  <a:pt x="11198" y="263"/>
                </a:lnTo>
                <a:lnTo>
                  <a:pt x="11364" y="348"/>
                </a:lnTo>
                <a:lnTo>
                  <a:pt x="11526" y="445"/>
                </a:lnTo>
                <a:lnTo>
                  <a:pt x="11686" y="554"/>
                </a:lnTo>
                <a:lnTo>
                  <a:pt x="11842" y="675"/>
                </a:lnTo>
                <a:lnTo>
                  <a:pt x="11995" y="807"/>
                </a:lnTo>
                <a:lnTo>
                  <a:pt x="12039" y="843"/>
                </a:lnTo>
                <a:lnTo>
                  <a:pt x="12060" y="858"/>
                </a:lnTo>
                <a:lnTo>
                  <a:pt x="12081" y="871"/>
                </a:lnTo>
                <a:lnTo>
                  <a:pt x="12102" y="883"/>
                </a:lnTo>
                <a:lnTo>
                  <a:pt x="12123" y="892"/>
                </a:lnTo>
                <a:lnTo>
                  <a:pt x="12144" y="900"/>
                </a:lnTo>
                <a:lnTo>
                  <a:pt x="12165" y="906"/>
                </a:lnTo>
                <a:lnTo>
                  <a:pt x="12187" y="911"/>
                </a:lnTo>
                <a:lnTo>
                  <a:pt x="12209" y="914"/>
                </a:lnTo>
                <a:lnTo>
                  <a:pt x="12231" y="915"/>
                </a:lnTo>
                <a:lnTo>
                  <a:pt x="12254" y="914"/>
                </a:lnTo>
                <a:lnTo>
                  <a:pt x="12278" y="912"/>
                </a:lnTo>
                <a:lnTo>
                  <a:pt x="12302" y="909"/>
                </a:lnTo>
                <a:lnTo>
                  <a:pt x="12354" y="898"/>
                </a:lnTo>
                <a:lnTo>
                  <a:pt x="12744" y="787"/>
                </a:lnTo>
                <a:lnTo>
                  <a:pt x="13126" y="654"/>
                </a:lnTo>
                <a:lnTo>
                  <a:pt x="13313" y="579"/>
                </a:lnTo>
                <a:lnTo>
                  <a:pt x="13498" y="497"/>
                </a:lnTo>
                <a:lnTo>
                  <a:pt x="13680" y="409"/>
                </a:lnTo>
                <a:lnTo>
                  <a:pt x="13860" y="315"/>
                </a:lnTo>
                <a:lnTo>
                  <a:pt x="13960" y="264"/>
                </a:lnTo>
                <a:lnTo>
                  <a:pt x="13961" y="263"/>
                </a:lnTo>
                <a:lnTo>
                  <a:pt x="13963" y="263"/>
                </a:lnTo>
                <a:lnTo>
                  <a:pt x="13964" y="263"/>
                </a:lnTo>
                <a:lnTo>
                  <a:pt x="13966" y="263"/>
                </a:lnTo>
                <a:lnTo>
                  <a:pt x="13968" y="263"/>
                </a:lnTo>
                <a:lnTo>
                  <a:pt x="13970" y="264"/>
                </a:lnTo>
                <a:lnTo>
                  <a:pt x="13975" y="265"/>
                </a:lnTo>
                <a:lnTo>
                  <a:pt x="13987" y="268"/>
                </a:lnTo>
                <a:lnTo>
                  <a:pt x="13995" y="269"/>
                </a:lnTo>
                <a:lnTo>
                  <a:pt x="14004" y="271"/>
                </a:lnTo>
                <a:lnTo>
                  <a:pt x="13912" y="511"/>
                </a:lnTo>
                <a:lnTo>
                  <a:pt x="13801" y="736"/>
                </a:lnTo>
                <a:lnTo>
                  <a:pt x="13673" y="949"/>
                </a:lnTo>
                <a:lnTo>
                  <a:pt x="13527" y="1148"/>
                </a:lnTo>
                <a:lnTo>
                  <a:pt x="13363" y="1336"/>
                </a:lnTo>
                <a:lnTo>
                  <a:pt x="13182" y="1513"/>
                </a:lnTo>
                <a:lnTo>
                  <a:pt x="12984" y="1679"/>
                </a:lnTo>
                <a:lnTo>
                  <a:pt x="12768" y="1836"/>
                </a:lnTo>
                <a:lnTo>
                  <a:pt x="12830" y="1838"/>
                </a:lnTo>
                <a:lnTo>
                  <a:pt x="12888" y="1836"/>
                </a:lnTo>
                <a:lnTo>
                  <a:pt x="12943" y="1831"/>
                </a:lnTo>
                <a:lnTo>
                  <a:pt x="12996" y="1823"/>
                </a:lnTo>
                <a:lnTo>
                  <a:pt x="13192" y="1783"/>
                </a:lnTo>
                <a:lnTo>
                  <a:pt x="13292" y="1763"/>
                </a:lnTo>
                <a:lnTo>
                  <a:pt x="13392" y="1741"/>
                </a:lnTo>
                <a:lnTo>
                  <a:pt x="13491" y="1717"/>
                </a:lnTo>
                <a:lnTo>
                  <a:pt x="13590" y="1691"/>
                </a:lnTo>
                <a:lnTo>
                  <a:pt x="13688" y="1662"/>
                </a:lnTo>
                <a:lnTo>
                  <a:pt x="13785" y="1631"/>
                </a:lnTo>
                <a:lnTo>
                  <a:pt x="13979" y="1569"/>
                </a:lnTo>
                <a:lnTo>
                  <a:pt x="14026" y="1553"/>
                </a:lnTo>
                <a:lnTo>
                  <a:pt x="14073" y="1535"/>
                </a:lnTo>
                <a:lnTo>
                  <a:pt x="14169" y="1497"/>
                </a:lnTo>
                <a:lnTo>
                  <a:pt x="14219" y="1479"/>
                </a:lnTo>
                <a:lnTo>
                  <a:pt x="14271" y="1462"/>
                </a:lnTo>
                <a:lnTo>
                  <a:pt x="14325" y="1448"/>
                </a:lnTo>
                <a:lnTo>
                  <a:pt x="14383" y="1437"/>
                </a:lnTo>
                <a:lnTo>
                  <a:pt x="14329" y="1522"/>
                </a:lnTo>
                <a:lnTo>
                  <a:pt x="14275" y="1604"/>
                </a:lnTo>
                <a:lnTo>
                  <a:pt x="14161" y="1758"/>
                </a:lnTo>
                <a:lnTo>
                  <a:pt x="14044" y="1901"/>
                </a:lnTo>
                <a:lnTo>
                  <a:pt x="13924" y="2039"/>
                </a:lnTo>
                <a:lnTo>
                  <a:pt x="13717" y="2261"/>
                </a:lnTo>
                <a:lnTo>
                  <a:pt x="13501" y="2473"/>
                </a:lnTo>
                <a:lnTo>
                  <a:pt x="13274" y="2673"/>
                </a:lnTo>
                <a:lnTo>
                  <a:pt x="13155" y="2767"/>
                </a:lnTo>
                <a:lnTo>
                  <a:pt x="13033" y="2858"/>
                </a:lnTo>
                <a:lnTo>
                  <a:pt x="13020" y="2867"/>
                </a:lnTo>
                <a:lnTo>
                  <a:pt x="13009" y="2877"/>
                </a:lnTo>
                <a:lnTo>
                  <a:pt x="12999" y="2887"/>
                </a:lnTo>
                <a:lnTo>
                  <a:pt x="12990" y="2898"/>
                </a:lnTo>
                <a:lnTo>
                  <a:pt x="12982" y="2908"/>
                </a:lnTo>
                <a:lnTo>
                  <a:pt x="12975" y="2919"/>
                </a:lnTo>
                <a:lnTo>
                  <a:pt x="12970" y="2930"/>
                </a:lnTo>
                <a:lnTo>
                  <a:pt x="12965" y="2941"/>
                </a:lnTo>
                <a:lnTo>
                  <a:pt x="12961" y="2953"/>
                </a:lnTo>
                <a:lnTo>
                  <a:pt x="12957" y="2965"/>
                </a:lnTo>
                <a:lnTo>
                  <a:pt x="12955" y="2977"/>
                </a:lnTo>
                <a:lnTo>
                  <a:pt x="12953" y="2990"/>
                </a:lnTo>
                <a:lnTo>
                  <a:pt x="12950" y="3017"/>
                </a:lnTo>
                <a:lnTo>
                  <a:pt x="12950" y="3047"/>
                </a:lnTo>
                <a:lnTo>
                  <a:pt x="12929" y="3850"/>
                </a:lnTo>
                <a:lnTo>
                  <a:pt x="12841" y="4631"/>
                </a:lnTo>
                <a:lnTo>
                  <a:pt x="12687" y="5388"/>
                </a:lnTo>
                <a:lnTo>
                  <a:pt x="12467" y="6122"/>
                </a:lnTo>
                <a:lnTo>
                  <a:pt x="12180" y="6832"/>
                </a:lnTo>
                <a:lnTo>
                  <a:pt x="11827" y="7519"/>
                </a:lnTo>
                <a:lnTo>
                  <a:pt x="11408" y="8182"/>
                </a:lnTo>
                <a:lnTo>
                  <a:pt x="10923" y="8821"/>
                </a:lnTo>
                <a:lnTo>
                  <a:pt x="10445" y="9353"/>
                </a:lnTo>
                <a:lnTo>
                  <a:pt x="9935" y="9832"/>
                </a:lnTo>
                <a:lnTo>
                  <a:pt x="9392" y="10258"/>
                </a:lnTo>
                <a:lnTo>
                  <a:pt x="8817" y="10630"/>
                </a:lnTo>
                <a:lnTo>
                  <a:pt x="8211" y="10949"/>
                </a:lnTo>
                <a:lnTo>
                  <a:pt x="7574" y="11215"/>
                </a:lnTo>
                <a:lnTo>
                  <a:pt x="6907" y="11427"/>
                </a:lnTo>
                <a:lnTo>
                  <a:pt x="6210" y="11586"/>
                </a:lnTo>
                <a:lnTo>
                  <a:pt x="5402" y="11701"/>
                </a:lnTo>
                <a:lnTo>
                  <a:pt x="4606" y="11745"/>
                </a:lnTo>
                <a:lnTo>
                  <a:pt x="3823" y="11718"/>
                </a:lnTo>
                <a:lnTo>
                  <a:pt x="3053" y="11619"/>
                </a:lnTo>
                <a:lnTo>
                  <a:pt x="2295" y="11447"/>
                </a:lnTo>
                <a:lnTo>
                  <a:pt x="1550" y="11201"/>
                </a:lnTo>
                <a:lnTo>
                  <a:pt x="819" y="10882"/>
                </a:lnTo>
                <a:lnTo>
                  <a:pt x="101" y="10488"/>
                </a:lnTo>
                <a:lnTo>
                  <a:pt x="83" y="10477"/>
                </a:lnTo>
                <a:lnTo>
                  <a:pt x="63" y="10462"/>
                </a:lnTo>
                <a:lnTo>
                  <a:pt x="0" y="10417"/>
                </a:lnTo>
              </a:path>
            </a:pathLst>
          </a:custGeom>
          <a:solidFill>
            <a:srgbClr val="123563"/>
          </a:solidFill>
          <a:ln>
            <a:noFill/>
          </a:ln>
          <a:effectLst/>
        </p:spPr>
        <p:txBody>
          <a:bodyPr wrap="none" anchor="ctr"/>
          <a:lstStyle/>
          <a:p>
            <a:endParaRPr lang="de-DE">
              <a:latin typeface="BISansOpti"/>
            </a:endParaRPr>
          </a:p>
        </p:txBody>
      </p:sp>
      <p:sp>
        <p:nvSpPr>
          <p:cNvPr id="15" name="Freeform 2"/>
          <p:cNvSpPr>
            <a:spLocks noChangeAspect="1" noChangeArrowheads="1"/>
          </p:cNvSpPr>
          <p:nvPr userDrawn="1"/>
        </p:nvSpPr>
        <p:spPr bwMode="auto">
          <a:xfrm>
            <a:off x="1651481" y="1281034"/>
            <a:ext cx="360000" cy="269395"/>
          </a:xfrm>
          <a:custGeom>
            <a:avLst/>
            <a:gdLst>
              <a:gd name="T0" fmla="*/ 14325 w 14438"/>
              <a:gd name="T1" fmla="*/ 8118 h 10806"/>
              <a:gd name="T2" fmla="*/ 14255 w 14438"/>
              <a:gd name="T3" fmla="*/ 8647 h 10806"/>
              <a:gd name="T4" fmla="*/ 14181 w 14438"/>
              <a:gd name="T5" fmla="*/ 8993 h 10806"/>
              <a:gd name="T6" fmla="*/ 14077 w 14438"/>
              <a:gd name="T7" fmla="*/ 9332 h 10806"/>
              <a:gd name="T8" fmla="*/ 13964 w 14438"/>
              <a:gd name="T9" fmla="*/ 9609 h 10806"/>
              <a:gd name="T10" fmla="*/ 13852 w 14438"/>
              <a:gd name="T11" fmla="*/ 9813 h 10806"/>
              <a:gd name="T12" fmla="*/ 13721 w 14438"/>
              <a:gd name="T13" fmla="*/ 9995 h 10806"/>
              <a:gd name="T14" fmla="*/ 13572 w 14438"/>
              <a:gd name="T15" fmla="*/ 10155 h 10806"/>
              <a:gd name="T16" fmla="*/ 13405 w 14438"/>
              <a:gd name="T17" fmla="*/ 10292 h 10806"/>
              <a:gd name="T18" fmla="*/ 13220 w 14438"/>
              <a:gd name="T19" fmla="*/ 10406 h 10806"/>
              <a:gd name="T20" fmla="*/ 13016 w 14438"/>
              <a:gd name="T21" fmla="*/ 10497 h 10806"/>
              <a:gd name="T22" fmla="*/ 12795 w 14438"/>
              <a:gd name="T23" fmla="*/ 10564 h 10806"/>
              <a:gd name="T24" fmla="*/ 12403 w 14438"/>
              <a:gd name="T25" fmla="*/ 10631 h 10806"/>
              <a:gd name="T26" fmla="*/ 11849 w 14438"/>
              <a:gd name="T27" fmla="*/ 10683 h 10806"/>
              <a:gd name="T28" fmla="*/ 7794 w 14438"/>
              <a:gd name="T29" fmla="*/ 10805 h 10806"/>
              <a:gd name="T30" fmla="*/ 2034 w 14438"/>
              <a:gd name="T31" fmla="*/ 10612 h 10806"/>
              <a:gd name="T32" fmla="*/ 1725 w 14438"/>
              <a:gd name="T33" fmla="*/ 10567 h 10806"/>
              <a:gd name="T34" fmla="*/ 1442 w 14438"/>
              <a:gd name="T35" fmla="*/ 10487 h 10806"/>
              <a:gd name="T36" fmla="*/ 1186 w 14438"/>
              <a:gd name="T37" fmla="*/ 10372 h 10806"/>
              <a:gd name="T38" fmla="*/ 957 w 14438"/>
              <a:gd name="T39" fmla="*/ 10222 h 10806"/>
              <a:gd name="T40" fmla="*/ 756 w 14438"/>
              <a:gd name="T41" fmla="*/ 10035 h 10806"/>
              <a:gd name="T42" fmla="*/ 584 w 14438"/>
              <a:gd name="T43" fmla="*/ 9811 h 10806"/>
              <a:gd name="T44" fmla="*/ 440 w 14438"/>
              <a:gd name="T45" fmla="*/ 9549 h 10806"/>
              <a:gd name="T46" fmla="*/ 327 w 14438"/>
              <a:gd name="T47" fmla="*/ 9249 h 10806"/>
              <a:gd name="T48" fmla="*/ 215 w 14438"/>
              <a:gd name="T49" fmla="*/ 8800 h 10806"/>
              <a:gd name="T50" fmla="*/ 142 w 14438"/>
              <a:gd name="T51" fmla="*/ 8345 h 10806"/>
              <a:gd name="T52" fmla="*/ 60 w 14438"/>
              <a:gd name="T53" fmla="*/ 7429 h 10806"/>
              <a:gd name="T54" fmla="*/ 0 w 14438"/>
              <a:gd name="T55" fmla="*/ 4261 h 10806"/>
              <a:gd name="T56" fmla="*/ 19 w 14438"/>
              <a:gd name="T57" fmla="*/ 4179 h 10806"/>
              <a:gd name="T58" fmla="*/ 22 w 14438"/>
              <a:gd name="T59" fmla="*/ 4152 h 10806"/>
              <a:gd name="T60" fmla="*/ 124 w 14438"/>
              <a:gd name="T61" fmla="*/ 2563 h 10806"/>
              <a:gd name="T62" fmla="*/ 181 w 14438"/>
              <a:gd name="T63" fmla="*/ 2160 h 10806"/>
              <a:gd name="T64" fmla="*/ 268 w 14438"/>
              <a:gd name="T65" fmla="*/ 1763 h 10806"/>
              <a:gd name="T66" fmla="*/ 394 w 14438"/>
              <a:gd name="T67" fmla="*/ 1373 h 10806"/>
              <a:gd name="T68" fmla="*/ 495 w 14438"/>
              <a:gd name="T69" fmla="*/ 1146 h 10806"/>
              <a:gd name="T70" fmla="*/ 616 w 14438"/>
              <a:gd name="T71" fmla="*/ 940 h 10806"/>
              <a:gd name="T72" fmla="*/ 756 w 14438"/>
              <a:gd name="T73" fmla="*/ 757 h 10806"/>
              <a:gd name="T74" fmla="*/ 916 w 14438"/>
              <a:gd name="T75" fmla="*/ 598 h 10806"/>
              <a:gd name="T76" fmla="*/ 1095 w 14438"/>
              <a:gd name="T77" fmla="*/ 464 h 10806"/>
              <a:gd name="T78" fmla="*/ 1295 w 14438"/>
              <a:gd name="T79" fmla="*/ 355 h 10806"/>
              <a:gd name="T80" fmla="*/ 1515 w 14438"/>
              <a:gd name="T81" fmla="*/ 272 h 10806"/>
              <a:gd name="T82" fmla="*/ 1755 w 14438"/>
              <a:gd name="T83" fmla="*/ 217 h 10806"/>
              <a:gd name="T84" fmla="*/ 2523 w 14438"/>
              <a:gd name="T85" fmla="*/ 126 h 10806"/>
              <a:gd name="T86" fmla="*/ 3297 w 14438"/>
              <a:gd name="T87" fmla="*/ 84 h 10806"/>
              <a:gd name="T88" fmla="*/ 10458 w 14438"/>
              <a:gd name="T89" fmla="*/ 57 h 10806"/>
              <a:gd name="T90" fmla="*/ 12041 w 14438"/>
              <a:gd name="T91" fmla="*/ 144 h 10806"/>
              <a:gd name="T92" fmla="*/ 12686 w 14438"/>
              <a:gd name="T93" fmla="*/ 211 h 10806"/>
              <a:gd name="T94" fmla="*/ 12911 w 14438"/>
              <a:gd name="T95" fmla="*/ 262 h 10806"/>
              <a:gd name="T96" fmla="*/ 13122 w 14438"/>
              <a:gd name="T97" fmla="*/ 339 h 10806"/>
              <a:gd name="T98" fmla="*/ 13316 w 14438"/>
              <a:gd name="T99" fmla="*/ 440 h 10806"/>
              <a:gd name="T100" fmla="*/ 13493 w 14438"/>
              <a:gd name="T101" fmla="*/ 567 h 10806"/>
              <a:gd name="T102" fmla="*/ 13651 w 14438"/>
              <a:gd name="T103" fmla="*/ 718 h 10806"/>
              <a:gd name="T104" fmla="*/ 13790 w 14438"/>
              <a:gd name="T105" fmla="*/ 894 h 10806"/>
              <a:gd name="T106" fmla="*/ 13909 w 14438"/>
              <a:gd name="T107" fmla="*/ 1094 h 10806"/>
              <a:gd name="T108" fmla="*/ 14062 w 14438"/>
              <a:gd name="T109" fmla="*/ 1453 h 10806"/>
              <a:gd name="T110" fmla="*/ 14150 w 14438"/>
              <a:gd name="T111" fmla="*/ 1710 h 10806"/>
              <a:gd name="T112" fmla="*/ 14218 w 14438"/>
              <a:gd name="T113" fmla="*/ 1973 h 10806"/>
              <a:gd name="T114" fmla="*/ 14260 w 14438"/>
              <a:gd name="T115" fmla="*/ 2237 h 10806"/>
              <a:gd name="T116" fmla="*/ 14437 w 14438"/>
              <a:gd name="T117" fmla="*/ 5189 h 10806"/>
              <a:gd name="T118" fmla="*/ 5417 w 14438"/>
              <a:gd name="T119" fmla="*/ 8122 h 10806"/>
              <a:gd name="T120" fmla="*/ 5417 w 14438"/>
              <a:gd name="T121" fmla="*/ 2686 h 108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14438" h="10806">
                <a:moveTo>
                  <a:pt x="14437" y="5994"/>
                </a:moveTo>
                <a:lnTo>
                  <a:pt x="14325" y="8118"/>
                </a:lnTo>
                <a:lnTo>
                  <a:pt x="14284" y="8472"/>
                </a:lnTo>
                <a:lnTo>
                  <a:pt x="14255" y="8647"/>
                </a:lnTo>
                <a:lnTo>
                  <a:pt x="14222" y="8821"/>
                </a:lnTo>
                <a:lnTo>
                  <a:pt x="14181" y="8993"/>
                </a:lnTo>
                <a:lnTo>
                  <a:pt x="14133" y="9164"/>
                </a:lnTo>
                <a:lnTo>
                  <a:pt x="14077" y="9332"/>
                </a:lnTo>
                <a:lnTo>
                  <a:pt x="14013" y="9499"/>
                </a:lnTo>
                <a:lnTo>
                  <a:pt x="13964" y="9609"/>
                </a:lnTo>
                <a:lnTo>
                  <a:pt x="13910" y="9714"/>
                </a:lnTo>
                <a:lnTo>
                  <a:pt x="13852" y="9813"/>
                </a:lnTo>
                <a:lnTo>
                  <a:pt x="13789" y="9907"/>
                </a:lnTo>
                <a:lnTo>
                  <a:pt x="13721" y="9995"/>
                </a:lnTo>
                <a:lnTo>
                  <a:pt x="13649" y="10078"/>
                </a:lnTo>
                <a:lnTo>
                  <a:pt x="13572" y="10155"/>
                </a:lnTo>
                <a:lnTo>
                  <a:pt x="13491" y="10226"/>
                </a:lnTo>
                <a:lnTo>
                  <a:pt x="13405" y="10292"/>
                </a:lnTo>
                <a:lnTo>
                  <a:pt x="13315" y="10352"/>
                </a:lnTo>
                <a:lnTo>
                  <a:pt x="13220" y="10406"/>
                </a:lnTo>
                <a:lnTo>
                  <a:pt x="13120" y="10454"/>
                </a:lnTo>
                <a:lnTo>
                  <a:pt x="13016" y="10497"/>
                </a:lnTo>
                <a:lnTo>
                  <a:pt x="12907" y="10533"/>
                </a:lnTo>
                <a:lnTo>
                  <a:pt x="12795" y="10564"/>
                </a:lnTo>
                <a:lnTo>
                  <a:pt x="12677" y="10588"/>
                </a:lnTo>
                <a:lnTo>
                  <a:pt x="12403" y="10631"/>
                </a:lnTo>
                <a:lnTo>
                  <a:pt x="12127" y="10662"/>
                </a:lnTo>
                <a:lnTo>
                  <a:pt x="11849" y="10683"/>
                </a:lnTo>
                <a:lnTo>
                  <a:pt x="11571" y="10696"/>
                </a:lnTo>
                <a:lnTo>
                  <a:pt x="7794" y="10805"/>
                </a:lnTo>
                <a:lnTo>
                  <a:pt x="4552" y="10756"/>
                </a:lnTo>
                <a:lnTo>
                  <a:pt x="2034" y="10612"/>
                </a:lnTo>
                <a:lnTo>
                  <a:pt x="1876" y="10594"/>
                </a:lnTo>
                <a:lnTo>
                  <a:pt x="1725" y="10567"/>
                </a:lnTo>
                <a:lnTo>
                  <a:pt x="1581" y="10531"/>
                </a:lnTo>
                <a:lnTo>
                  <a:pt x="1442" y="10487"/>
                </a:lnTo>
                <a:lnTo>
                  <a:pt x="1311" y="10434"/>
                </a:lnTo>
                <a:lnTo>
                  <a:pt x="1186" y="10372"/>
                </a:lnTo>
                <a:lnTo>
                  <a:pt x="1068" y="10302"/>
                </a:lnTo>
                <a:lnTo>
                  <a:pt x="957" y="10222"/>
                </a:lnTo>
                <a:lnTo>
                  <a:pt x="853" y="10133"/>
                </a:lnTo>
                <a:lnTo>
                  <a:pt x="756" y="10035"/>
                </a:lnTo>
                <a:lnTo>
                  <a:pt x="666" y="9927"/>
                </a:lnTo>
                <a:lnTo>
                  <a:pt x="584" y="9811"/>
                </a:lnTo>
                <a:lnTo>
                  <a:pt x="508" y="9685"/>
                </a:lnTo>
                <a:lnTo>
                  <a:pt x="440" y="9549"/>
                </a:lnTo>
                <a:lnTo>
                  <a:pt x="380" y="9404"/>
                </a:lnTo>
                <a:lnTo>
                  <a:pt x="327" y="9249"/>
                </a:lnTo>
                <a:lnTo>
                  <a:pt x="265" y="9025"/>
                </a:lnTo>
                <a:lnTo>
                  <a:pt x="215" y="8800"/>
                </a:lnTo>
                <a:lnTo>
                  <a:pt x="174" y="8573"/>
                </a:lnTo>
                <a:lnTo>
                  <a:pt x="142" y="8345"/>
                </a:lnTo>
                <a:lnTo>
                  <a:pt x="96" y="7888"/>
                </a:lnTo>
                <a:lnTo>
                  <a:pt x="60" y="7429"/>
                </a:lnTo>
                <a:lnTo>
                  <a:pt x="0" y="6548"/>
                </a:lnTo>
                <a:lnTo>
                  <a:pt x="0" y="4261"/>
                </a:lnTo>
                <a:lnTo>
                  <a:pt x="13" y="4207"/>
                </a:lnTo>
                <a:lnTo>
                  <a:pt x="19" y="4179"/>
                </a:lnTo>
                <a:lnTo>
                  <a:pt x="21" y="4166"/>
                </a:lnTo>
                <a:lnTo>
                  <a:pt x="22" y="4152"/>
                </a:lnTo>
                <a:lnTo>
                  <a:pt x="89" y="2970"/>
                </a:lnTo>
                <a:lnTo>
                  <a:pt x="124" y="2563"/>
                </a:lnTo>
                <a:lnTo>
                  <a:pt x="150" y="2361"/>
                </a:lnTo>
                <a:lnTo>
                  <a:pt x="181" y="2160"/>
                </a:lnTo>
                <a:lnTo>
                  <a:pt x="220" y="1960"/>
                </a:lnTo>
                <a:lnTo>
                  <a:pt x="268" y="1763"/>
                </a:lnTo>
                <a:lnTo>
                  <a:pt x="326" y="1567"/>
                </a:lnTo>
                <a:lnTo>
                  <a:pt x="394" y="1373"/>
                </a:lnTo>
                <a:lnTo>
                  <a:pt x="442" y="1257"/>
                </a:lnTo>
                <a:lnTo>
                  <a:pt x="495" y="1146"/>
                </a:lnTo>
                <a:lnTo>
                  <a:pt x="553" y="1040"/>
                </a:lnTo>
                <a:lnTo>
                  <a:pt x="616" y="940"/>
                </a:lnTo>
                <a:lnTo>
                  <a:pt x="684" y="846"/>
                </a:lnTo>
                <a:lnTo>
                  <a:pt x="756" y="757"/>
                </a:lnTo>
                <a:lnTo>
                  <a:pt x="833" y="675"/>
                </a:lnTo>
                <a:lnTo>
                  <a:pt x="916" y="598"/>
                </a:lnTo>
                <a:lnTo>
                  <a:pt x="1003" y="528"/>
                </a:lnTo>
                <a:lnTo>
                  <a:pt x="1095" y="464"/>
                </a:lnTo>
                <a:lnTo>
                  <a:pt x="1193" y="406"/>
                </a:lnTo>
                <a:lnTo>
                  <a:pt x="1295" y="355"/>
                </a:lnTo>
                <a:lnTo>
                  <a:pt x="1402" y="310"/>
                </a:lnTo>
                <a:lnTo>
                  <a:pt x="1515" y="272"/>
                </a:lnTo>
                <a:lnTo>
                  <a:pt x="1632" y="241"/>
                </a:lnTo>
                <a:lnTo>
                  <a:pt x="1755" y="217"/>
                </a:lnTo>
                <a:lnTo>
                  <a:pt x="2137" y="163"/>
                </a:lnTo>
                <a:lnTo>
                  <a:pt x="2523" y="126"/>
                </a:lnTo>
                <a:lnTo>
                  <a:pt x="2910" y="101"/>
                </a:lnTo>
                <a:lnTo>
                  <a:pt x="3297" y="84"/>
                </a:lnTo>
                <a:lnTo>
                  <a:pt x="6666" y="0"/>
                </a:lnTo>
                <a:lnTo>
                  <a:pt x="10458" y="57"/>
                </a:lnTo>
                <a:lnTo>
                  <a:pt x="11514" y="105"/>
                </a:lnTo>
                <a:lnTo>
                  <a:pt x="12041" y="144"/>
                </a:lnTo>
                <a:lnTo>
                  <a:pt x="12567" y="195"/>
                </a:lnTo>
                <a:lnTo>
                  <a:pt x="12686" y="211"/>
                </a:lnTo>
                <a:lnTo>
                  <a:pt x="12800" y="233"/>
                </a:lnTo>
                <a:lnTo>
                  <a:pt x="12911" y="262"/>
                </a:lnTo>
                <a:lnTo>
                  <a:pt x="13019" y="297"/>
                </a:lnTo>
                <a:lnTo>
                  <a:pt x="13122" y="339"/>
                </a:lnTo>
                <a:lnTo>
                  <a:pt x="13221" y="386"/>
                </a:lnTo>
                <a:lnTo>
                  <a:pt x="13316" y="440"/>
                </a:lnTo>
                <a:lnTo>
                  <a:pt x="13406" y="500"/>
                </a:lnTo>
                <a:lnTo>
                  <a:pt x="13493" y="567"/>
                </a:lnTo>
                <a:lnTo>
                  <a:pt x="13574" y="639"/>
                </a:lnTo>
                <a:lnTo>
                  <a:pt x="13651" y="718"/>
                </a:lnTo>
                <a:lnTo>
                  <a:pt x="13723" y="803"/>
                </a:lnTo>
                <a:lnTo>
                  <a:pt x="13790" y="894"/>
                </a:lnTo>
                <a:lnTo>
                  <a:pt x="13852" y="991"/>
                </a:lnTo>
                <a:lnTo>
                  <a:pt x="13909" y="1094"/>
                </a:lnTo>
                <a:lnTo>
                  <a:pt x="13960" y="1203"/>
                </a:lnTo>
                <a:lnTo>
                  <a:pt x="14062" y="1453"/>
                </a:lnTo>
                <a:lnTo>
                  <a:pt x="14108" y="1581"/>
                </a:lnTo>
                <a:lnTo>
                  <a:pt x="14150" y="1710"/>
                </a:lnTo>
                <a:lnTo>
                  <a:pt x="14187" y="1841"/>
                </a:lnTo>
                <a:lnTo>
                  <a:pt x="14218" y="1973"/>
                </a:lnTo>
                <a:lnTo>
                  <a:pt x="14242" y="2105"/>
                </a:lnTo>
                <a:lnTo>
                  <a:pt x="14260" y="2237"/>
                </a:lnTo>
                <a:lnTo>
                  <a:pt x="14427" y="4739"/>
                </a:lnTo>
                <a:lnTo>
                  <a:pt x="14437" y="5189"/>
                </a:lnTo>
                <a:lnTo>
                  <a:pt x="14437" y="5994"/>
                </a:lnTo>
                <a:close/>
                <a:moveTo>
                  <a:pt x="5417" y="8122"/>
                </a:moveTo>
                <a:lnTo>
                  <a:pt x="9947" y="5404"/>
                </a:lnTo>
                <a:lnTo>
                  <a:pt x="5417" y="2686"/>
                </a:lnTo>
                <a:lnTo>
                  <a:pt x="5417" y="8122"/>
                </a:lnTo>
                <a:close/>
              </a:path>
            </a:pathLst>
          </a:custGeom>
          <a:solidFill>
            <a:srgbClr val="123563"/>
          </a:solidFill>
          <a:ln>
            <a:noFill/>
          </a:ln>
          <a:effectLst/>
        </p:spPr>
        <p:txBody>
          <a:bodyPr wrap="none" anchor="ctr"/>
          <a:lstStyle/>
          <a:p>
            <a:endParaRPr lang="de-DE">
              <a:latin typeface="BISansOpti"/>
            </a:endParaRPr>
          </a:p>
        </p:txBody>
      </p:sp>
      <p:sp>
        <p:nvSpPr>
          <p:cNvPr id="16" name="Freeform 2"/>
          <p:cNvSpPr>
            <a:spLocks noChangeAspect="1" noChangeArrowheads="1"/>
          </p:cNvSpPr>
          <p:nvPr userDrawn="1"/>
        </p:nvSpPr>
        <p:spPr bwMode="auto">
          <a:xfrm>
            <a:off x="2312456" y="1240070"/>
            <a:ext cx="287999" cy="371391"/>
          </a:xfrm>
          <a:custGeom>
            <a:avLst/>
            <a:gdLst>
              <a:gd name="T0" fmla="*/ 3118 w 9837"/>
              <a:gd name="T1" fmla="*/ 11425 h 12686"/>
              <a:gd name="T2" fmla="*/ 2294 w 9837"/>
              <a:gd name="T3" fmla="*/ 12646 h 12686"/>
              <a:gd name="T4" fmla="*/ 2234 w 9837"/>
              <a:gd name="T5" fmla="*/ 12679 h 12686"/>
              <a:gd name="T6" fmla="*/ 2189 w 9837"/>
              <a:gd name="T7" fmla="*/ 12684 h 12686"/>
              <a:gd name="T8" fmla="*/ 2154 w 9837"/>
              <a:gd name="T9" fmla="*/ 12659 h 12686"/>
              <a:gd name="T10" fmla="*/ 2115 w 9837"/>
              <a:gd name="T11" fmla="*/ 12581 h 12686"/>
              <a:gd name="T12" fmla="*/ 2014 w 9837"/>
              <a:gd name="T13" fmla="*/ 11008 h 12686"/>
              <a:gd name="T14" fmla="*/ 3053 w 9837"/>
              <a:gd name="T15" fmla="*/ 5966 h 12686"/>
              <a:gd name="T16" fmla="*/ 3042 w 9837"/>
              <a:gd name="T17" fmla="*/ 5815 h 12686"/>
              <a:gd name="T18" fmla="*/ 2842 w 9837"/>
              <a:gd name="T19" fmla="*/ 4798 h 12686"/>
              <a:gd name="T20" fmla="*/ 3098 w 9837"/>
              <a:gd name="T21" fmla="*/ 3624 h 12686"/>
              <a:gd name="T22" fmla="*/ 3521 w 9837"/>
              <a:gd name="T23" fmla="*/ 3104 h 12686"/>
              <a:gd name="T24" fmla="*/ 4132 w 9837"/>
              <a:gd name="T25" fmla="*/ 2846 h 12686"/>
              <a:gd name="T26" fmla="*/ 4671 w 9837"/>
              <a:gd name="T27" fmla="*/ 2922 h 12686"/>
              <a:gd name="T28" fmla="*/ 5025 w 9837"/>
              <a:gd name="T29" fmla="*/ 3211 h 12686"/>
              <a:gd name="T30" fmla="*/ 5210 w 9837"/>
              <a:gd name="T31" fmla="*/ 3670 h 12686"/>
              <a:gd name="T32" fmla="*/ 5155 w 9837"/>
              <a:gd name="T33" fmla="*/ 4529 h 12686"/>
              <a:gd name="T34" fmla="*/ 4590 w 9837"/>
              <a:gd name="T35" fmla="*/ 7081 h 12686"/>
              <a:gd name="T36" fmla="*/ 5138 w 9837"/>
              <a:gd name="T37" fmla="*/ 7774 h 12686"/>
              <a:gd name="T38" fmla="*/ 6107 w 9837"/>
              <a:gd name="T39" fmla="*/ 7877 h 12686"/>
              <a:gd name="T40" fmla="*/ 6907 w 9837"/>
              <a:gd name="T41" fmla="*/ 7429 h 12686"/>
              <a:gd name="T42" fmla="*/ 7658 w 9837"/>
              <a:gd name="T43" fmla="*/ 6268 h 12686"/>
              <a:gd name="T44" fmla="*/ 8036 w 9837"/>
              <a:gd name="T45" fmla="*/ 4561 h 12686"/>
              <a:gd name="T46" fmla="*/ 7946 w 9837"/>
              <a:gd name="T47" fmla="*/ 3244 h 12686"/>
              <a:gd name="T48" fmla="*/ 7471 w 9837"/>
              <a:gd name="T49" fmla="*/ 2262 h 12686"/>
              <a:gd name="T50" fmla="*/ 6646 w 9837"/>
              <a:gd name="T51" fmla="*/ 1607 h 12686"/>
              <a:gd name="T52" fmla="*/ 5184 w 9837"/>
              <a:gd name="T53" fmla="*/ 1253 h 12686"/>
              <a:gd name="T54" fmla="*/ 3867 w 9837"/>
              <a:gd name="T55" fmla="*/ 1402 h 12686"/>
              <a:gd name="T56" fmla="*/ 2664 w 9837"/>
              <a:gd name="T57" fmla="*/ 2075 h 12686"/>
              <a:gd name="T58" fmla="*/ 1782 w 9837"/>
              <a:gd name="T59" fmla="*/ 3159 h 12686"/>
              <a:gd name="T60" fmla="*/ 1441 w 9837"/>
              <a:gd name="T61" fmla="*/ 4444 h 12686"/>
              <a:gd name="T62" fmla="*/ 1565 w 9837"/>
              <a:gd name="T63" fmla="*/ 5601 h 12686"/>
              <a:gd name="T64" fmla="*/ 1877 w 9837"/>
              <a:gd name="T65" fmla="*/ 6126 h 12686"/>
              <a:gd name="T66" fmla="*/ 2001 w 9837"/>
              <a:gd name="T67" fmla="*/ 6319 h 12686"/>
              <a:gd name="T68" fmla="*/ 2029 w 9837"/>
              <a:gd name="T69" fmla="*/ 6526 h 12686"/>
              <a:gd name="T70" fmla="*/ 1959 w 9837"/>
              <a:gd name="T71" fmla="*/ 6794 h 12686"/>
              <a:gd name="T72" fmla="*/ 1816 w 9837"/>
              <a:gd name="T73" fmla="*/ 7275 h 12686"/>
              <a:gd name="T74" fmla="*/ 1678 w 9837"/>
              <a:gd name="T75" fmla="*/ 7368 h 12686"/>
              <a:gd name="T76" fmla="*/ 1479 w 9837"/>
              <a:gd name="T77" fmla="*/ 7335 h 12686"/>
              <a:gd name="T78" fmla="*/ 785 w 9837"/>
              <a:gd name="T79" fmla="*/ 6867 h 12686"/>
              <a:gd name="T80" fmla="*/ 124 w 9837"/>
              <a:gd name="T81" fmla="*/ 5565 h 12686"/>
              <a:gd name="T82" fmla="*/ 8 w 9837"/>
              <a:gd name="T83" fmla="*/ 4355 h 12686"/>
              <a:gd name="T84" fmla="*/ 473 w 9837"/>
              <a:gd name="T85" fmla="*/ 2695 h 12686"/>
              <a:gd name="T86" fmla="*/ 1407 w 9837"/>
              <a:gd name="T87" fmla="*/ 1407 h 12686"/>
              <a:gd name="T88" fmla="*/ 2703 w 9837"/>
              <a:gd name="T89" fmla="*/ 537 h 12686"/>
              <a:gd name="T90" fmla="*/ 5376 w 9837"/>
              <a:gd name="T91" fmla="*/ 0 h 12686"/>
              <a:gd name="T92" fmla="*/ 7729 w 9837"/>
              <a:gd name="T93" fmla="*/ 664 h 12686"/>
              <a:gd name="T94" fmla="*/ 8900 w 9837"/>
              <a:gd name="T95" fmla="*/ 1632 h 12686"/>
              <a:gd name="T96" fmla="*/ 9626 w 9837"/>
              <a:gd name="T97" fmla="*/ 2968 h 12686"/>
              <a:gd name="T98" fmla="*/ 9835 w 9837"/>
              <a:gd name="T99" fmla="*/ 4374 h 12686"/>
              <a:gd name="T100" fmla="*/ 9529 w 9837"/>
              <a:gd name="T101" fmla="*/ 6232 h 12686"/>
              <a:gd name="T102" fmla="*/ 8493 w 9837"/>
              <a:gd name="T103" fmla="*/ 8045 h 12686"/>
              <a:gd name="T104" fmla="*/ 7525 w 9837"/>
              <a:gd name="T105" fmla="*/ 8795 h 12686"/>
              <a:gd name="T106" fmla="*/ 6357 w 9837"/>
              <a:gd name="T107" fmla="*/ 9150 h 12686"/>
              <a:gd name="T108" fmla="*/ 5273 w 9837"/>
              <a:gd name="T109" fmla="*/ 9099 h 12686"/>
              <a:gd name="T110" fmla="*/ 4591 w 9837"/>
              <a:gd name="T111" fmla="*/ 8776 h 126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9837" h="12686">
                <a:moveTo>
                  <a:pt x="4115" y="8296"/>
                </a:moveTo>
                <a:lnTo>
                  <a:pt x="3659" y="10080"/>
                </a:lnTo>
                <a:lnTo>
                  <a:pt x="3556" y="10434"/>
                </a:lnTo>
                <a:lnTo>
                  <a:pt x="3431" y="10775"/>
                </a:lnTo>
                <a:lnTo>
                  <a:pt x="3284" y="11105"/>
                </a:lnTo>
                <a:lnTo>
                  <a:pt x="3118" y="11425"/>
                </a:lnTo>
                <a:lnTo>
                  <a:pt x="2936" y="11736"/>
                </a:lnTo>
                <a:lnTo>
                  <a:pt x="2740" y="12039"/>
                </a:lnTo>
                <a:lnTo>
                  <a:pt x="2313" y="12628"/>
                </a:lnTo>
                <a:lnTo>
                  <a:pt x="2307" y="12634"/>
                </a:lnTo>
                <a:lnTo>
                  <a:pt x="2301" y="12640"/>
                </a:lnTo>
                <a:lnTo>
                  <a:pt x="2294" y="12646"/>
                </a:lnTo>
                <a:lnTo>
                  <a:pt x="2286" y="12652"/>
                </a:lnTo>
                <a:lnTo>
                  <a:pt x="2278" y="12658"/>
                </a:lnTo>
                <a:lnTo>
                  <a:pt x="2270" y="12663"/>
                </a:lnTo>
                <a:lnTo>
                  <a:pt x="2252" y="12672"/>
                </a:lnTo>
                <a:lnTo>
                  <a:pt x="2243" y="12676"/>
                </a:lnTo>
                <a:lnTo>
                  <a:pt x="2234" y="12679"/>
                </a:lnTo>
                <a:lnTo>
                  <a:pt x="2225" y="12682"/>
                </a:lnTo>
                <a:lnTo>
                  <a:pt x="2216" y="12684"/>
                </a:lnTo>
                <a:lnTo>
                  <a:pt x="2207" y="12685"/>
                </a:lnTo>
                <a:lnTo>
                  <a:pt x="2200" y="12685"/>
                </a:lnTo>
                <a:lnTo>
                  <a:pt x="2192" y="12685"/>
                </a:lnTo>
                <a:lnTo>
                  <a:pt x="2189" y="12684"/>
                </a:lnTo>
                <a:lnTo>
                  <a:pt x="2186" y="12683"/>
                </a:lnTo>
                <a:lnTo>
                  <a:pt x="2179" y="12680"/>
                </a:lnTo>
                <a:lnTo>
                  <a:pt x="2173" y="12676"/>
                </a:lnTo>
                <a:lnTo>
                  <a:pt x="2166" y="12671"/>
                </a:lnTo>
                <a:lnTo>
                  <a:pt x="2160" y="12666"/>
                </a:lnTo>
                <a:lnTo>
                  <a:pt x="2154" y="12659"/>
                </a:lnTo>
                <a:lnTo>
                  <a:pt x="2148" y="12652"/>
                </a:lnTo>
                <a:lnTo>
                  <a:pt x="2143" y="12644"/>
                </a:lnTo>
                <a:lnTo>
                  <a:pt x="2138" y="12636"/>
                </a:lnTo>
                <a:lnTo>
                  <a:pt x="2129" y="12618"/>
                </a:lnTo>
                <a:lnTo>
                  <a:pt x="2121" y="12600"/>
                </a:lnTo>
                <a:lnTo>
                  <a:pt x="2115" y="12581"/>
                </a:lnTo>
                <a:lnTo>
                  <a:pt x="2113" y="12573"/>
                </a:lnTo>
                <a:lnTo>
                  <a:pt x="2112" y="12564"/>
                </a:lnTo>
                <a:lnTo>
                  <a:pt x="2063" y="12174"/>
                </a:lnTo>
                <a:lnTo>
                  <a:pt x="2030" y="11785"/>
                </a:lnTo>
                <a:lnTo>
                  <a:pt x="2013" y="11396"/>
                </a:lnTo>
                <a:lnTo>
                  <a:pt x="2014" y="11008"/>
                </a:lnTo>
                <a:lnTo>
                  <a:pt x="2034" y="10620"/>
                </a:lnTo>
                <a:lnTo>
                  <a:pt x="2075" y="10233"/>
                </a:lnTo>
                <a:lnTo>
                  <a:pt x="2139" y="9846"/>
                </a:lnTo>
                <a:lnTo>
                  <a:pt x="2226" y="9459"/>
                </a:lnTo>
                <a:lnTo>
                  <a:pt x="3051" y="5979"/>
                </a:lnTo>
                <a:lnTo>
                  <a:pt x="3053" y="5966"/>
                </a:lnTo>
                <a:lnTo>
                  <a:pt x="3055" y="5953"/>
                </a:lnTo>
                <a:lnTo>
                  <a:pt x="3057" y="5926"/>
                </a:lnTo>
                <a:lnTo>
                  <a:pt x="3056" y="5898"/>
                </a:lnTo>
                <a:lnTo>
                  <a:pt x="3053" y="5871"/>
                </a:lnTo>
                <a:lnTo>
                  <a:pt x="3049" y="5843"/>
                </a:lnTo>
                <a:lnTo>
                  <a:pt x="3042" y="5815"/>
                </a:lnTo>
                <a:lnTo>
                  <a:pt x="3035" y="5788"/>
                </a:lnTo>
                <a:lnTo>
                  <a:pt x="3027" y="5763"/>
                </a:lnTo>
                <a:lnTo>
                  <a:pt x="2952" y="5522"/>
                </a:lnTo>
                <a:lnTo>
                  <a:pt x="2895" y="5281"/>
                </a:lnTo>
                <a:lnTo>
                  <a:pt x="2858" y="5040"/>
                </a:lnTo>
                <a:lnTo>
                  <a:pt x="2842" y="4798"/>
                </a:lnTo>
                <a:lnTo>
                  <a:pt x="2848" y="4557"/>
                </a:lnTo>
                <a:lnTo>
                  <a:pt x="2876" y="4315"/>
                </a:lnTo>
                <a:lnTo>
                  <a:pt x="2929" y="4073"/>
                </a:lnTo>
                <a:lnTo>
                  <a:pt x="3007" y="3832"/>
                </a:lnTo>
                <a:lnTo>
                  <a:pt x="3050" y="3726"/>
                </a:lnTo>
                <a:lnTo>
                  <a:pt x="3098" y="3624"/>
                </a:lnTo>
                <a:lnTo>
                  <a:pt x="3153" y="3526"/>
                </a:lnTo>
                <a:lnTo>
                  <a:pt x="3213" y="3432"/>
                </a:lnTo>
                <a:lnTo>
                  <a:pt x="3280" y="3343"/>
                </a:lnTo>
                <a:lnTo>
                  <a:pt x="3354" y="3258"/>
                </a:lnTo>
                <a:lnTo>
                  <a:pt x="3434" y="3178"/>
                </a:lnTo>
                <a:lnTo>
                  <a:pt x="3521" y="3104"/>
                </a:lnTo>
                <a:lnTo>
                  <a:pt x="3614" y="3035"/>
                </a:lnTo>
                <a:lnTo>
                  <a:pt x="3711" y="2977"/>
                </a:lnTo>
                <a:lnTo>
                  <a:pt x="3812" y="2929"/>
                </a:lnTo>
                <a:lnTo>
                  <a:pt x="3915" y="2891"/>
                </a:lnTo>
                <a:lnTo>
                  <a:pt x="4022" y="2863"/>
                </a:lnTo>
                <a:lnTo>
                  <a:pt x="4132" y="2846"/>
                </a:lnTo>
                <a:lnTo>
                  <a:pt x="4245" y="2840"/>
                </a:lnTo>
                <a:lnTo>
                  <a:pt x="4362" y="2844"/>
                </a:lnTo>
                <a:lnTo>
                  <a:pt x="4443" y="2854"/>
                </a:lnTo>
                <a:lnTo>
                  <a:pt x="4522" y="2870"/>
                </a:lnTo>
                <a:lnTo>
                  <a:pt x="4598" y="2893"/>
                </a:lnTo>
                <a:lnTo>
                  <a:pt x="4671" y="2922"/>
                </a:lnTo>
                <a:lnTo>
                  <a:pt x="4739" y="2956"/>
                </a:lnTo>
                <a:lnTo>
                  <a:pt x="4805" y="2997"/>
                </a:lnTo>
                <a:lnTo>
                  <a:pt x="4866" y="3043"/>
                </a:lnTo>
                <a:lnTo>
                  <a:pt x="4923" y="3094"/>
                </a:lnTo>
                <a:lnTo>
                  <a:pt x="4976" y="3150"/>
                </a:lnTo>
                <a:lnTo>
                  <a:pt x="5025" y="3211"/>
                </a:lnTo>
                <a:lnTo>
                  <a:pt x="5068" y="3277"/>
                </a:lnTo>
                <a:lnTo>
                  <a:pt x="5107" y="3348"/>
                </a:lnTo>
                <a:lnTo>
                  <a:pt x="5141" y="3422"/>
                </a:lnTo>
                <a:lnTo>
                  <a:pt x="5170" y="3501"/>
                </a:lnTo>
                <a:lnTo>
                  <a:pt x="5193" y="3584"/>
                </a:lnTo>
                <a:lnTo>
                  <a:pt x="5210" y="3670"/>
                </a:lnTo>
                <a:lnTo>
                  <a:pt x="5228" y="3816"/>
                </a:lnTo>
                <a:lnTo>
                  <a:pt x="5232" y="3961"/>
                </a:lnTo>
                <a:lnTo>
                  <a:pt x="5226" y="4105"/>
                </a:lnTo>
                <a:lnTo>
                  <a:pt x="5209" y="4247"/>
                </a:lnTo>
                <a:lnTo>
                  <a:pt x="5185" y="4389"/>
                </a:lnTo>
                <a:lnTo>
                  <a:pt x="5155" y="4529"/>
                </a:lnTo>
                <a:lnTo>
                  <a:pt x="5082" y="4809"/>
                </a:lnTo>
                <a:lnTo>
                  <a:pt x="4617" y="6403"/>
                </a:lnTo>
                <a:lnTo>
                  <a:pt x="4574" y="6584"/>
                </a:lnTo>
                <a:lnTo>
                  <a:pt x="4556" y="6758"/>
                </a:lnTo>
                <a:lnTo>
                  <a:pt x="4562" y="6924"/>
                </a:lnTo>
                <a:lnTo>
                  <a:pt x="4590" y="7081"/>
                </a:lnTo>
                <a:lnTo>
                  <a:pt x="4639" y="7228"/>
                </a:lnTo>
                <a:lnTo>
                  <a:pt x="4706" y="7364"/>
                </a:lnTo>
                <a:lnTo>
                  <a:pt x="4791" y="7487"/>
                </a:lnTo>
                <a:lnTo>
                  <a:pt x="4892" y="7598"/>
                </a:lnTo>
                <a:lnTo>
                  <a:pt x="5008" y="7693"/>
                </a:lnTo>
                <a:lnTo>
                  <a:pt x="5138" y="7774"/>
                </a:lnTo>
                <a:lnTo>
                  <a:pt x="5278" y="7838"/>
                </a:lnTo>
                <a:lnTo>
                  <a:pt x="5430" y="7885"/>
                </a:lnTo>
                <a:lnTo>
                  <a:pt x="5589" y="7914"/>
                </a:lnTo>
                <a:lnTo>
                  <a:pt x="5757" y="7922"/>
                </a:lnTo>
                <a:lnTo>
                  <a:pt x="5930" y="7911"/>
                </a:lnTo>
                <a:lnTo>
                  <a:pt x="6107" y="7877"/>
                </a:lnTo>
                <a:lnTo>
                  <a:pt x="6260" y="7832"/>
                </a:lnTo>
                <a:lnTo>
                  <a:pt x="6405" y="7774"/>
                </a:lnTo>
                <a:lnTo>
                  <a:pt x="6541" y="7704"/>
                </a:lnTo>
                <a:lnTo>
                  <a:pt x="6670" y="7623"/>
                </a:lnTo>
                <a:lnTo>
                  <a:pt x="6792" y="7531"/>
                </a:lnTo>
                <a:lnTo>
                  <a:pt x="6907" y="7429"/>
                </a:lnTo>
                <a:lnTo>
                  <a:pt x="7016" y="7318"/>
                </a:lnTo>
                <a:lnTo>
                  <a:pt x="7118" y="7198"/>
                </a:lnTo>
                <a:lnTo>
                  <a:pt x="7282" y="6978"/>
                </a:lnTo>
                <a:lnTo>
                  <a:pt x="7426" y="6749"/>
                </a:lnTo>
                <a:lnTo>
                  <a:pt x="7551" y="6512"/>
                </a:lnTo>
                <a:lnTo>
                  <a:pt x="7658" y="6268"/>
                </a:lnTo>
                <a:lnTo>
                  <a:pt x="7749" y="6017"/>
                </a:lnTo>
                <a:lnTo>
                  <a:pt x="7826" y="5760"/>
                </a:lnTo>
                <a:lnTo>
                  <a:pt x="7890" y="5498"/>
                </a:lnTo>
                <a:lnTo>
                  <a:pt x="7943" y="5232"/>
                </a:lnTo>
                <a:lnTo>
                  <a:pt x="8012" y="4785"/>
                </a:lnTo>
                <a:lnTo>
                  <a:pt x="8036" y="4561"/>
                </a:lnTo>
                <a:lnTo>
                  <a:pt x="8052" y="4336"/>
                </a:lnTo>
                <a:lnTo>
                  <a:pt x="8056" y="4111"/>
                </a:lnTo>
                <a:lnTo>
                  <a:pt x="8048" y="3887"/>
                </a:lnTo>
                <a:lnTo>
                  <a:pt x="8027" y="3662"/>
                </a:lnTo>
                <a:lnTo>
                  <a:pt x="7990" y="3438"/>
                </a:lnTo>
                <a:lnTo>
                  <a:pt x="7946" y="3244"/>
                </a:lnTo>
                <a:lnTo>
                  <a:pt x="7891" y="3058"/>
                </a:lnTo>
                <a:lnTo>
                  <a:pt x="7827" y="2881"/>
                </a:lnTo>
                <a:lnTo>
                  <a:pt x="7752" y="2713"/>
                </a:lnTo>
                <a:lnTo>
                  <a:pt x="7668" y="2554"/>
                </a:lnTo>
                <a:lnTo>
                  <a:pt x="7574" y="2403"/>
                </a:lnTo>
                <a:lnTo>
                  <a:pt x="7471" y="2262"/>
                </a:lnTo>
                <a:lnTo>
                  <a:pt x="7357" y="2130"/>
                </a:lnTo>
                <a:lnTo>
                  <a:pt x="7234" y="2006"/>
                </a:lnTo>
                <a:lnTo>
                  <a:pt x="7101" y="1892"/>
                </a:lnTo>
                <a:lnTo>
                  <a:pt x="6959" y="1788"/>
                </a:lnTo>
                <a:lnTo>
                  <a:pt x="6807" y="1693"/>
                </a:lnTo>
                <a:lnTo>
                  <a:pt x="6646" y="1607"/>
                </a:lnTo>
                <a:lnTo>
                  <a:pt x="6475" y="1531"/>
                </a:lnTo>
                <a:lnTo>
                  <a:pt x="6295" y="1464"/>
                </a:lnTo>
                <a:lnTo>
                  <a:pt x="6105" y="1408"/>
                </a:lnTo>
                <a:lnTo>
                  <a:pt x="5642" y="1307"/>
                </a:lnTo>
                <a:lnTo>
                  <a:pt x="5412" y="1273"/>
                </a:lnTo>
                <a:lnTo>
                  <a:pt x="5184" y="1253"/>
                </a:lnTo>
                <a:lnTo>
                  <a:pt x="4959" y="1244"/>
                </a:lnTo>
                <a:lnTo>
                  <a:pt x="4735" y="1249"/>
                </a:lnTo>
                <a:lnTo>
                  <a:pt x="4514" y="1266"/>
                </a:lnTo>
                <a:lnTo>
                  <a:pt x="4296" y="1298"/>
                </a:lnTo>
                <a:lnTo>
                  <a:pt x="4080" y="1343"/>
                </a:lnTo>
                <a:lnTo>
                  <a:pt x="3867" y="1402"/>
                </a:lnTo>
                <a:lnTo>
                  <a:pt x="3658" y="1476"/>
                </a:lnTo>
                <a:lnTo>
                  <a:pt x="3451" y="1565"/>
                </a:lnTo>
                <a:lnTo>
                  <a:pt x="3249" y="1669"/>
                </a:lnTo>
                <a:lnTo>
                  <a:pt x="3050" y="1788"/>
                </a:lnTo>
                <a:lnTo>
                  <a:pt x="2855" y="1923"/>
                </a:lnTo>
                <a:lnTo>
                  <a:pt x="2664" y="2075"/>
                </a:lnTo>
                <a:lnTo>
                  <a:pt x="2479" y="2241"/>
                </a:lnTo>
                <a:lnTo>
                  <a:pt x="2309" y="2413"/>
                </a:lnTo>
                <a:lnTo>
                  <a:pt x="2155" y="2590"/>
                </a:lnTo>
                <a:lnTo>
                  <a:pt x="2015" y="2774"/>
                </a:lnTo>
                <a:lnTo>
                  <a:pt x="1891" y="2964"/>
                </a:lnTo>
                <a:lnTo>
                  <a:pt x="1782" y="3159"/>
                </a:lnTo>
                <a:lnTo>
                  <a:pt x="1687" y="3360"/>
                </a:lnTo>
                <a:lnTo>
                  <a:pt x="1608" y="3566"/>
                </a:lnTo>
                <a:lnTo>
                  <a:pt x="1544" y="3778"/>
                </a:lnTo>
                <a:lnTo>
                  <a:pt x="1495" y="3995"/>
                </a:lnTo>
                <a:lnTo>
                  <a:pt x="1460" y="4217"/>
                </a:lnTo>
                <a:lnTo>
                  <a:pt x="1441" y="4444"/>
                </a:lnTo>
                <a:lnTo>
                  <a:pt x="1437" y="4677"/>
                </a:lnTo>
                <a:lnTo>
                  <a:pt x="1447" y="4914"/>
                </a:lnTo>
                <a:lnTo>
                  <a:pt x="1473" y="5156"/>
                </a:lnTo>
                <a:lnTo>
                  <a:pt x="1513" y="5403"/>
                </a:lnTo>
                <a:lnTo>
                  <a:pt x="1536" y="5503"/>
                </a:lnTo>
                <a:lnTo>
                  <a:pt x="1565" y="5601"/>
                </a:lnTo>
                <a:lnTo>
                  <a:pt x="1602" y="5697"/>
                </a:lnTo>
                <a:lnTo>
                  <a:pt x="1644" y="5789"/>
                </a:lnTo>
                <a:lnTo>
                  <a:pt x="1694" y="5879"/>
                </a:lnTo>
                <a:lnTo>
                  <a:pt x="1749" y="5965"/>
                </a:lnTo>
                <a:lnTo>
                  <a:pt x="1810" y="6047"/>
                </a:lnTo>
                <a:lnTo>
                  <a:pt x="1877" y="6126"/>
                </a:lnTo>
                <a:lnTo>
                  <a:pt x="1904" y="6157"/>
                </a:lnTo>
                <a:lnTo>
                  <a:pt x="1929" y="6189"/>
                </a:lnTo>
                <a:lnTo>
                  <a:pt x="1951" y="6221"/>
                </a:lnTo>
                <a:lnTo>
                  <a:pt x="1970" y="6253"/>
                </a:lnTo>
                <a:lnTo>
                  <a:pt x="1987" y="6286"/>
                </a:lnTo>
                <a:lnTo>
                  <a:pt x="2001" y="6319"/>
                </a:lnTo>
                <a:lnTo>
                  <a:pt x="2012" y="6352"/>
                </a:lnTo>
                <a:lnTo>
                  <a:pt x="2021" y="6386"/>
                </a:lnTo>
                <a:lnTo>
                  <a:pt x="2027" y="6420"/>
                </a:lnTo>
                <a:lnTo>
                  <a:pt x="2030" y="6455"/>
                </a:lnTo>
                <a:lnTo>
                  <a:pt x="2031" y="6490"/>
                </a:lnTo>
                <a:lnTo>
                  <a:pt x="2029" y="6526"/>
                </a:lnTo>
                <a:lnTo>
                  <a:pt x="2024" y="6563"/>
                </a:lnTo>
                <a:lnTo>
                  <a:pt x="2016" y="6601"/>
                </a:lnTo>
                <a:lnTo>
                  <a:pt x="2006" y="6640"/>
                </a:lnTo>
                <a:lnTo>
                  <a:pt x="1994" y="6679"/>
                </a:lnTo>
                <a:lnTo>
                  <a:pt x="1975" y="6736"/>
                </a:lnTo>
                <a:lnTo>
                  <a:pt x="1959" y="6794"/>
                </a:lnTo>
                <a:lnTo>
                  <a:pt x="1930" y="6910"/>
                </a:lnTo>
                <a:lnTo>
                  <a:pt x="1874" y="7142"/>
                </a:lnTo>
                <a:lnTo>
                  <a:pt x="1862" y="7181"/>
                </a:lnTo>
                <a:lnTo>
                  <a:pt x="1848" y="7215"/>
                </a:lnTo>
                <a:lnTo>
                  <a:pt x="1833" y="7247"/>
                </a:lnTo>
                <a:lnTo>
                  <a:pt x="1816" y="7275"/>
                </a:lnTo>
                <a:lnTo>
                  <a:pt x="1797" y="7299"/>
                </a:lnTo>
                <a:lnTo>
                  <a:pt x="1777" y="7320"/>
                </a:lnTo>
                <a:lnTo>
                  <a:pt x="1755" y="7337"/>
                </a:lnTo>
                <a:lnTo>
                  <a:pt x="1731" y="7351"/>
                </a:lnTo>
                <a:lnTo>
                  <a:pt x="1705" y="7361"/>
                </a:lnTo>
                <a:lnTo>
                  <a:pt x="1678" y="7368"/>
                </a:lnTo>
                <a:lnTo>
                  <a:pt x="1649" y="7372"/>
                </a:lnTo>
                <a:lnTo>
                  <a:pt x="1618" y="7372"/>
                </a:lnTo>
                <a:lnTo>
                  <a:pt x="1586" y="7368"/>
                </a:lnTo>
                <a:lnTo>
                  <a:pt x="1552" y="7361"/>
                </a:lnTo>
                <a:lnTo>
                  <a:pt x="1516" y="7350"/>
                </a:lnTo>
                <a:lnTo>
                  <a:pt x="1479" y="7335"/>
                </a:lnTo>
                <a:lnTo>
                  <a:pt x="1282" y="7241"/>
                </a:lnTo>
                <a:lnTo>
                  <a:pt x="1102" y="7132"/>
                </a:lnTo>
                <a:lnTo>
                  <a:pt x="1017" y="7071"/>
                </a:lnTo>
                <a:lnTo>
                  <a:pt x="936" y="7007"/>
                </a:lnTo>
                <a:lnTo>
                  <a:pt x="859" y="6939"/>
                </a:lnTo>
                <a:lnTo>
                  <a:pt x="785" y="6867"/>
                </a:lnTo>
                <a:lnTo>
                  <a:pt x="650" y="6713"/>
                </a:lnTo>
                <a:lnTo>
                  <a:pt x="529" y="6545"/>
                </a:lnTo>
                <a:lnTo>
                  <a:pt x="422" y="6364"/>
                </a:lnTo>
                <a:lnTo>
                  <a:pt x="330" y="6170"/>
                </a:lnTo>
                <a:lnTo>
                  <a:pt x="182" y="5767"/>
                </a:lnTo>
                <a:lnTo>
                  <a:pt x="124" y="5565"/>
                </a:lnTo>
                <a:lnTo>
                  <a:pt x="78" y="5363"/>
                </a:lnTo>
                <a:lnTo>
                  <a:pt x="42" y="5162"/>
                </a:lnTo>
                <a:lnTo>
                  <a:pt x="17" y="4960"/>
                </a:lnTo>
                <a:lnTo>
                  <a:pt x="3" y="4758"/>
                </a:lnTo>
                <a:lnTo>
                  <a:pt x="0" y="4556"/>
                </a:lnTo>
                <a:lnTo>
                  <a:pt x="8" y="4355"/>
                </a:lnTo>
                <a:lnTo>
                  <a:pt x="26" y="4153"/>
                </a:lnTo>
                <a:lnTo>
                  <a:pt x="55" y="3952"/>
                </a:lnTo>
                <a:lnTo>
                  <a:pt x="94" y="3751"/>
                </a:lnTo>
                <a:lnTo>
                  <a:pt x="204" y="3350"/>
                </a:lnTo>
                <a:lnTo>
                  <a:pt x="355" y="2951"/>
                </a:lnTo>
                <a:lnTo>
                  <a:pt x="473" y="2695"/>
                </a:lnTo>
                <a:lnTo>
                  <a:pt x="602" y="2450"/>
                </a:lnTo>
                <a:lnTo>
                  <a:pt x="742" y="2218"/>
                </a:lnTo>
                <a:lnTo>
                  <a:pt x="893" y="1998"/>
                </a:lnTo>
                <a:lnTo>
                  <a:pt x="1054" y="1789"/>
                </a:lnTo>
                <a:lnTo>
                  <a:pt x="1226" y="1592"/>
                </a:lnTo>
                <a:lnTo>
                  <a:pt x="1407" y="1407"/>
                </a:lnTo>
                <a:lnTo>
                  <a:pt x="1599" y="1233"/>
                </a:lnTo>
                <a:lnTo>
                  <a:pt x="1801" y="1071"/>
                </a:lnTo>
                <a:lnTo>
                  <a:pt x="2012" y="921"/>
                </a:lnTo>
                <a:lnTo>
                  <a:pt x="2233" y="781"/>
                </a:lnTo>
                <a:lnTo>
                  <a:pt x="2463" y="653"/>
                </a:lnTo>
                <a:lnTo>
                  <a:pt x="2703" y="537"/>
                </a:lnTo>
                <a:lnTo>
                  <a:pt x="2952" y="431"/>
                </a:lnTo>
                <a:lnTo>
                  <a:pt x="3478" y="254"/>
                </a:lnTo>
                <a:lnTo>
                  <a:pt x="3953" y="135"/>
                </a:lnTo>
                <a:lnTo>
                  <a:pt x="4428" y="52"/>
                </a:lnTo>
                <a:lnTo>
                  <a:pt x="4903" y="6"/>
                </a:lnTo>
                <a:lnTo>
                  <a:pt x="5376" y="0"/>
                </a:lnTo>
                <a:lnTo>
                  <a:pt x="5848" y="37"/>
                </a:lnTo>
                <a:lnTo>
                  <a:pt x="6317" y="118"/>
                </a:lnTo>
                <a:lnTo>
                  <a:pt x="6783" y="245"/>
                </a:lnTo>
                <a:lnTo>
                  <a:pt x="7245" y="422"/>
                </a:lnTo>
                <a:lnTo>
                  <a:pt x="7493" y="538"/>
                </a:lnTo>
                <a:lnTo>
                  <a:pt x="7729" y="664"/>
                </a:lnTo>
                <a:lnTo>
                  <a:pt x="7954" y="801"/>
                </a:lnTo>
                <a:lnTo>
                  <a:pt x="8167" y="947"/>
                </a:lnTo>
                <a:lnTo>
                  <a:pt x="8369" y="1103"/>
                </a:lnTo>
                <a:lnTo>
                  <a:pt x="8558" y="1269"/>
                </a:lnTo>
                <a:lnTo>
                  <a:pt x="8735" y="1446"/>
                </a:lnTo>
                <a:lnTo>
                  <a:pt x="8900" y="1632"/>
                </a:lnTo>
                <a:lnTo>
                  <a:pt x="9053" y="1829"/>
                </a:lnTo>
                <a:lnTo>
                  <a:pt x="9193" y="2036"/>
                </a:lnTo>
                <a:lnTo>
                  <a:pt x="9321" y="2254"/>
                </a:lnTo>
                <a:lnTo>
                  <a:pt x="9435" y="2481"/>
                </a:lnTo>
                <a:lnTo>
                  <a:pt x="9537" y="2719"/>
                </a:lnTo>
                <a:lnTo>
                  <a:pt x="9626" y="2968"/>
                </a:lnTo>
                <a:lnTo>
                  <a:pt x="9702" y="3227"/>
                </a:lnTo>
                <a:lnTo>
                  <a:pt x="9765" y="3497"/>
                </a:lnTo>
                <a:lnTo>
                  <a:pt x="9802" y="3716"/>
                </a:lnTo>
                <a:lnTo>
                  <a:pt x="9825" y="3935"/>
                </a:lnTo>
                <a:lnTo>
                  <a:pt x="9836" y="4155"/>
                </a:lnTo>
                <a:lnTo>
                  <a:pt x="9835" y="4374"/>
                </a:lnTo>
                <a:lnTo>
                  <a:pt x="9825" y="4594"/>
                </a:lnTo>
                <a:lnTo>
                  <a:pt x="9806" y="4813"/>
                </a:lnTo>
                <a:lnTo>
                  <a:pt x="9751" y="5252"/>
                </a:lnTo>
                <a:lnTo>
                  <a:pt x="9694" y="5585"/>
                </a:lnTo>
                <a:lnTo>
                  <a:pt x="9620" y="5912"/>
                </a:lnTo>
                <a:lnTo>
                  <a:pt x="9529" y="6232"/>
                </a:lnTo>
                <a:lnTo>
                  <a:pt x="9420" y="6545"/>
                </a:lnTo>
                <a:lnTo>
                  <a:pt x="9291" y="6850"/>
                </a:lnTo>
                <a:lnTo>
                  <a:pt x="9140" y="7146"/>
                </a:lnTo>
                <a:lnTo>
                  <a:pt x="8968" y="7434"/>
                </a:lnTo>
                <a:lnTo>
                  <a:pt x="8772" y="7712"/>
                </a:lnTo>
                <a:lnTo>
                  <a:pt x="8493" y="8045"/>
                </a:lnTo>
                <a:lnTo>
                  <a:pt x="8346" y="8196"/>
                </a:lnTo>
                <a:lnTo>
                  <a:pt x="8193" y="8337"/>
                </a:lnTo>
                <a:lnTo>
                  <a:pt x="8034" y="8467"/>
                </a:lnTo>
                <a:lnTo>
                  <a:pt x="7870" y="8587"/>
                </a:lnTo>
                <a:lnTo>
                  <a:pt x="7701" y="8696"/>
                </a:lnTo>
                <a:lnTo>
                  <a:pt x="7525" y="8795"/>
                </a:lnTo>
                <a:lnTo>
                  <a:pt x="7345" y="8882"/>
                </a:lnTo>
                <a:lnTo>
                  <a:pt x="7159" y="8958"/>
                </a:lnTo>
                <a:lnTo>
                  <a:pt x="6967" y="9023"/>
                </a:lnTo>
                <a:lnTo>
                  <a:pt x="6769" y="9077"/>
                </a:lnTo>
                <a:lnTo>
                  <a:pt x="6566" y="9119"/>
                </a:lnTo>
                <a:lnTo>
                  <a:pt x="6357" y="9150"/>
                </a:lnTo>
                <a:lnTo>
                  <a:pt x="6143" y="9169"/>
                </a:lnTo>
                <a:lnTo>
                  <a:pt x="5922" y="9176"/>
                </a:lnTo>
                <a:lnTo>
                  <a:pt x="5655" y="9165"/>
                </a:lnTo>
                <a:lnTo>
                  <a:pt x="5525" y="9150"/>
                </a:lnTo>
                <a:lnTo>
                  <a:pt x="5398" y="9128"/>
                </a:lnTo>
                <a:lnTo>
                  <a:pt x="5273" y="9099"/>
                </a:lnTo>
                <a:lnTo>
                  <a:pt x="5152" y="9063"/>
                </a:lnTo>
                <a:lnTo>
                  <a:pt x="5034" y="9020"/>
                </a:lnTo>
                <a:lnTo>
                  <a:pt x="4918" y="8970"/>
                </a:lnTo>
                <a:lnTo>
                  <a:pt x="4806" y="8913"/>
                </a:lnTo>
                <a:lnTo>
                  <a:pt x="4697" y="8848"/>
                </a:lnTo>
                <a:lnTo>
                  <a:pt x="4591" y="8776"/>
                </a:lnTo>
                <a:lnTo>
                  <a:pt x="4489" y="8696"/>
                </a:lnTo>
                <a:lnTo>
                  <a:pt x="4390" y="8608"/>
                </a:lnTo>
                <a:lnTo>
                  <a:pt x="4295" y="8512"/>
                </a:lnTo>
                <a:lnTo>
                  <a:pt x="4203" y="8408"/>
                </a:lnTo>
                <a:lnTo>
                  <a:pt x="4115" y="8296"/>
                </a:lnTo>
              </a:path>
            </a:pathLst>
          </a:custGeom>
          <a:solidFill>
            <a:srgbClr val="123563"/>
          </a:solidFill>
          <a:ln>
            <a:noFill/>
          </a:ln>
          <a:effectLst/>
        </p:spPr>
        <p:txBody>
          <a:bodyPr wrap="none" anchor="ctr"/>
          <a:lstStyle/>
          <a:p>
            <a:endParaRPr lang="de-DE">
              <a:latin typeface="BISansOpti"/>
            </a:endParaRPr>
          </a:p>
        </p:txBody>
      </p:sp>
      <p:sp>
        <p:nvSpPr>
          <p:cNvPr id="17" name="Freeform 2"/>
          <p:cNvSpPr>
            <a:spLocks noChangeAspect="1" noChangeArrowheads="1"/>
          </p:cNvSpPr>
          <p:nvPr userDrawn="1"/>
        </p:nvSpPr>
        <p:spPr bwMode="auto">
          <a:xfrm>
            <a:off x="2915299" y="1272056"/>
            <a:ext cx="323999" cy="323999"/>
          </a:xfrm>
          <a:custGeom>
            <a:avLst/>
            <a:gdLst>
              <a:gd name="T0" fmla="*/ 12913 w 14438"/>
              <a:gd name="T1" fmla="*/ 17 h 14438"/>
              <a:gd name="T2" fmla="*/ 13781 w 14438"/>
              <a:gd name="T3" fmla="*/ 392 h 14438"/>
              <a:gd name="T4" fmla="*/ 14305 w 14438"/>
              <a:gd name="T5" fmla="*/ 1097 h 14438"/>
              <a:gd name="T6" fmla="*/ 14432 w 14438"/>
              <a:gd name="T7" fmla="*/ 12796 h 14438"/>
              <a:gd name="T8" fmla="*/ 14249 w 14438"/>
              <a:gd name="T9" fmla="*/ 13460 h 14438"/>
              <a:gd name="T10" fmla="*/ 13703 w 14438"/>
              <a:gd name="T11" fmla="*/ 14108 h 14438"/>
              <a:gd name="T12" fmla="*/ 12896 w 14438"/>
              <a:gd name="T13" fmla="*/ 14422 h 14438"/>
              <a:gd name="T14" fmla="*/ 1127 w 14438"/>
              <a:gd name="T15" fmla="*/ 14320 h 14438"/>
              <a:gd name="T16" fmla="*/ 473 w 14438"/>
              <a:gd name="T17" fmla="*/ 13875 h 14438"/>
              <a:gd name="T18" fmla="*/ 75 w 14438"/>
              <a:gd name="T19" fmla="*/ 13174 h 14438"/>
              <a:gd name="T20" fmla="*/ 19 w 14438"/>
              <a:gd name="T21" fmla="*/ 1490 h 14438"/>
              <a:gd name="T22" fmla="*/ 243 w 14438"/>
              <a:gd name="T23" fmla="*/ 870 h 14438"/>
              <a:gd name="T24" fmla="*/ 717 w 14438"/>
              <a:gd name="T25" fmla="*/ 343 h 14438"/>
              <a:gd name="T26" fmla="*/ 1356 w 14438"/>
              <a:gd name="T27" fmla="*/ 46 h 14438"/>
              <a:gd name="T28" fmla="*/ 11674 w 14438"/>
              <a:gd name="T29" fmla="*/ 6803 h 14438"/>
              <a:gd name="T30" fmla="*/ 11511 w 14438"/>
              <a:gd name="T31" fmla="*/ 8713 h 14438"/>
              <a:gd name="T32" fmla="*/ 10505 w 14438"/>
              <a:gd name="T33" fmla="*/ 10313 h 14438"/>
              <a:gd name="T34" fmla="*/ 8796 w 14438"/>
              <a:gd name="T35" fmla="*/ 11441 h 14438"/>
              <a:gd name="T36" fmla="*/ 6950 w 14438"/>
              <a:gd name="T37" fmla="*/ 11727 h 14438"/>
              <a:gd name="T38" fmla="*/ 5067 w 14438"/>
              <a:gd name="T39" fmla="*/ 11137 h 14438"/>
              <a:gd name="T40" fmla="*/ 3387 w 14438"/>
              <a:gd name="T41" fmla="*/ 9647 h 14438"/>
              <a:gd name="T42" fmla="*/ 2759 w 14438"/>
              <a:gd name="T43" fmla="*/ 7666 h 14438"/>
              <a:gd name="T44" fmla="*/ 1801 w 14438"/>
              <a:gd name="T45" fmla="*/ 6048 h 14438"/>
              <a:gd name="T46" fmla="*/ 1831 w 14438"/>
              <a:gd name="T47" fmla="*/ 12398 h 14438"/>
              <a:gd name="T48" fmla="*/ 1969 w 14438"/>
              <a:gd name="T49" fmla="*/ 12574 h 14438"/>
              <a:gd name="T50" fmla="*/ 2231 w 14438"/>
              <a:gd name="T51" fmla="*/ 12635 h 14438"/>
              <a:gd name="T52" fmla="*/ 12355 w 14438"/>
              <a:gd name="T53" fmla="*/ 12615 h 14438"/>
              <a:gd name="T54" fmla="*/ 12494 w 14438"/>
              <a:gd name="T55" fmla="*/ 12559 h 14438"/>
              <a:gd name="T56" fmla="*/ 12584 w 14438"/>
              <a:gd name="T57" fmla="*/ 12451 h 14438"/>
              <a:gd name="T58" fmla="*/ 12630 w 14438"/>
              <a:gd name="T59" fmla="*/ 12242 h 14438"/>
              <a:gd name="T60" fmla="*/ 7228 w 14438"/>
              <a:gd name="T61" fmla="*/ 10019 h 14438"/>
              <a:gd name="T62" fmla="*/ 8762 w 14438"/>
              <a:gd name="T63" fmla="*/ 9581 h 14438"/>
              <a:gd name="T64" fmla="*/ 9907 w 14438"/>
              <a:gd name="T65" fmla="*/ 8263 h 14438"/>
              <a:gd name="T66" fmla="*/ 10045 w 14438"/>
              <a:gd name="T67" fmla="*/ 6516 h 14438"/>
              <a:gd name="T68" fmla="*/ 9166 w 14438"/>
              <a:gd name="T69" fmla="*/ 5099 h 14438"/>
              <a:gd name="T70" fmla="*/ 7702 w 14438"/>
              <a:gd name="T71" fmla="*/ 4419 h 14438"/>
              <a:gd name="T72" fmla="*/ 6052 w 14438"/>
              <a:gd name="T73" fmla="*/ 4623 h 14438"/>
              <a:gd name="T74" fmla="*/ 4844 w 14438"/>
              <a:gd name="T75" fmla="*/ 5593 h 14438"/>
              <a:gd name="T76" fmla="*/ 4336 w 14438"/>
              <a:gd name="T77" fmla="*/ 7017 h 14438"/>
              <a:gd name="T78" fmla="*/ 4649 w 14438"/>
              <a:gd name="T79" fmla="*/ 8481 h 14438"/>
              <a:gd name="T80" fmla="*/ 5608 w 14438"/>
              <a:gd name="T81" fmla="*/ 9522 h 14438"/>
              <a:gd name="T82" fmla="*/ 6977 w 14438"/>
              <a:gd name="T83" fmla="*/ 10006 h 14438"/>
              <a:gd name="T84" fmla="*/ 9947 w 14438"/>
              <a:gd name="T85" fmla="*/ 4184 h 14438"/>
              <a:gd name="T86" fmla="*/ 10089 w 14438"/>
              <a:gd name="T87" fmla="*/ 4407 h 14438"/>
              <a:gd name="T88" fmla="*/ 10342 w 14438"/>
              <a:gd name="T89" fmla="*/ 4506 h 14438"/>
              <a:gd name="T90" fmla="*/ 12359 w 14438"/>
              <a:gd name="T91" fmla="*/ 4474 h 14438"/>
              <a:gd name="T92" fmla="*/ 12560 w 14438"/>
              <a:gd name="T93" fmla="*/ 4309 h 14438"/>
              <a:gd name="T94" fmla="*/ 12635 w 14438"/>
              <a:gd name="T95" fmla="*/ 4037 h 14438"/>
              <a:gd name="T96" fmla="*/ 12582 w 14438"/>
              <a:gd name="T97" fmla="*/ 2038 h 14438"/>
              <a:gd name="T98" fmla="*/ 12395 w 14438"/>
              <a:gd name="T99" fmla="*/ 1854 h 14438"/>
              <a:gd name="T100" fmla="*/ 10408 w 14438"/>
              <a:gd name="T101" fmla="*/ 1802 h 14438"/>
              <a:gd name="T102" fmla="*/ 10126 w 14438"/>
              <a:gd name="T103" fmla="*/ 1877 h 14438"/>
              <a:gd name="T104" fmla="*/ 9962 w 14438"/>
              <a:gd name="T105" fmla="*/ 2086 h 144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14438" h="14438">
                <a:moveTo>
                  <a:pt x="12872" y="0"/>
                </a:moveTo>
                <a:lnTo>
                  <a:pt x="12892" y="10"/>
                </a:lnTo>
                <a:lnTo>
                  <a:pt x="12897" y="12"/>
                </a:lnTo>
                <a:lnTo>
                  <a:pt x="12903" y="14"/>
                </a:lnTo>
                <a:lnTo>
                  <a:pt x="12908" y="16"/>
                </a:lnTo>
                <a:lnTo>
                  <a:pt x="12913" y="17"/>
                </a:lnTo>
                <a:lnTo>
                  <a:pt x="13079" y="54"/>
                </a:lnTo>
                <a:lnTo>
                  <a:pt x="13237" y="102"/>
                </a:lnTo>
                <a:lnTo>
                  <a:pt x="13387" y="160"/>
                </a:lnTo>
                <a:lnTo>
                  <a:pt x="13527" y="227"/>
                </a:lnTo>
                <a:lnTo>
                  <a:pt x="13659" y="305"/>
                </a:lnTo>
                <a:lnTo>
                  <a:pt x="13781" y="392"/>
                </a:lnTo>
                <a:lnTo>
                  <a:pt x="13894" y="488"/>
                </a:lnTo>
                <a:lnTo>
                  <a:pt x="13997" y="594"/>
                </a:lnTo>
                <a:lnTo>
                  <a:pt x="14089" y="707"/>
                </a:lnTo>
                <a:lnTo>
                  <a:pt x="14172" y="829"/>
                </a:lnTo>
                <a:lnTo>
                  <a:pt x="14244" y="959"/>
                </a:lnTo>
                <a:lnTo>
                  <a:pt x="14305" y="1097"/>
                </a:lnTo>
                <a:lnTo>
                  <a:pt x="14355" y="1242"/>
                </a:lnTo>
                <a:lnTo>
                  <a:pt x="14394" y="1394"/>
                </a:lnTo>
                <a:lnTo>
                  <a:pt x="14421" y="1553"/>
                </a:lnTo>
                <a:lnTo>
                  <a:pt x="14437" y="1718"/>
                </a:lnTo>
                <a:lnTo>
                  <a:pt x="14437" y="12716"/>
                </a:lnTo>
                <a:lnTo>
                  <a:pt x="14432" y="12796"/>
                </a:lnTo>
                <a:lnTo>
                  <a:pt x="14424" y="12876"/>
                </a:lnTo>
                <a:lnTo>
                  <a:pt x="14412" y="12955"/>
                </a:lnTo>
                <a:lnTo>
                  <a:pt x="14397" y="13033"/>
                </a:lnTo>
                <a:lnTo>
                  <a:pt x="14358" y="13182"/>
                </a:lnTo>
                <a:lnTo>
                  <a:pt x="14308" y="13325"/>
                </a:lnTo>
                <a:lnTo>
                  <a:pt x="14249" y="13460"/>
                </a:lnTo>
                <a:lnTo>
                  <a:pt x="14179" y="13588"/>
                </a:lnTo>
                <a:lnTo>
                  <a:pt x="14101" y="13709"/>
                </a:lnTo>
                <a:lnTo>
                  <a:pt x="14014" y="13821"/>
                </a:lnTo>
                <a:lnTo>
                  <a:pt x="13918" y="13925"/>
                </a:lnTo>
                <a:lnTo>
                  <a:pt x="13814" y="14021"/>
                </a:lnTo>
                <a:lnTo>
                  <a:pt x="13703" y="14108"/>
                </a:lnTo>
                <a:lnTo>
                  <a:pt x="13584" y="14185"/>
                </a:lnTo>
                <a:lnTo>
                  <a:pt x="13458" y="14253"/>
                </a:lnTo>
                <a:lnTo>
                  <a:pt x="13326" y="14311"/>
                </a:lnTo>
                <a:lnTo>
                  <a:pt x="13189" y="14358"/>
                </a:lnTo>
                <a:lnTo>
                  <a:pt x="13045" y="14396"/>
                </a:lnTo>
                <a:lnTo>
                  <a:pt x="12896" y="14422"/>
                </a:lnTo>
                <a:lnTo>
                  <a:pt x="12743" y="14437"/>
                </a:lnTo>
                <a:lnTo>
                  <a:pt x="1655" y="14437"/>
                </a:lnTo>
                <a:lnTo>
                  <a:pt x="1518" y="14423"/>
                </a:lnTo>
                <a:lnTo>
                  <a:pt x="1384" y="14398"/>
                </a:lnTo>
                <a:lnTo>
                  <a:pt x="1253" y="14364"/>
                </a:lnTo>
                <a:lnTo>
                  <a:pt x="1127" y="14320"/>
                </a:lnTo>
                <a:lnTo>
                  <a:pt x="1004" y="14266"/>
                </a:lnTo>
                <a:lnTo>
                  <a:pt x="887" y="14204"/>
                </a:lnTo>
                <a:lnTo>
                  <a:pt x="774" y="14134"/>
                </a:lnTo>
                <a:lnTo>
                  <a:pt x="668" y="14055"/>
                </a:lnTo>
                <a:lnTo>
                  <a:pt x="567" y="13969"/>
                </a:lnTo>
                <a:lnTo>
                  <a:pt x="473" y="13875"/>
                </a:lnTo>
                <a:lnTo>
                  <a:pt x="387" y="13774"/>
                </a:lnTo>
                <a:lnTo>
                  <a:pt x="307" y="13666"/>
                </a:lnTo>
                <a:lnTo>
                  <a:pt x="236" y="13552"/>
                </a:lnTo>
                <a:lnTo>
                  <a:pt x="173" y="13431"/>
                </a:lnTo>
                <a:lnTo>
                  <a:pt x="119" y="13305"/>
                </a:lnTo>
                <a:lnTo>
                  <a:pt x="75" y="13174"/>
                </a:lnTo>
                <a:lnTo>
                  <a:pt x="55" y="13101"/>
                </a:lnTo>
                <a:lnTo>
                  <a:pt x="36" y="13028"/>
                </a:lnTo>
                <a:lnTo>
                  <a:pt x="0" y="12881"/>
                </a:lnTo>
                <a:lnTo>
                  <a:pt x="0" y="1558"/>
                </a:lnTo>
                <a:lnTo>
                  <a:pt x="13" y="1513"/>
                </a:lnTo>
                <a:lnTo>
                  <a:pt x="19" y="1490"/>
                </a:lnTo>
                <a:lnTo>
                  <a:pt x="24" y="1468"/>
                </a:lnTo>
                <a:lnTo>
                  <a:pt x="55" y="1337"/>
                </a:lnTo>
                <a:lnTo>
                  <a:pt x="92" y="1211"/>
                </a:lnTo>
                <a:lnTo>
                  <a:pt x="136" y="1092"/>
                </a:lnTo>
                <a:lnTo>
                  <a:pt x="186" y="978"/>
                </a:lnTo>
                <a:lnTo>
                  <a:pt x="243" y="870"/>
                </a:lnTo>
                <a:lnTo>
                  <a:pt x="306" y="767"/>
                </a:lnTo>
                <a:lnTo>
                  <a:pt x="375" y="671"/>
                </a:lnTo>
                <a:lnTo>
                  <a:pt x="451" y="580"/>
                </a:lnTo>
                <a:lnTo>
                  <a:pt x="533" y="495"/>
                </a:lnTo>
                <a:lnTo>
                  <a:pt x="622" y="416"/>
                </a:lnTo>
                <a:lnTo>
                  <a:pt x="717" y="343"/>
                </a:lnTo>
                <a:lnTo>
                  <a:pt x="819" y="276"/>
                </a:lnTo>
                <a:lnTo>
                  <a:pt x="927" y="214"/>
                </a:lnTo>
                <a:lnTo>
                  <a:pt x="1042" y="159"/>
                </a:lnTo>
                <a:lnTo>
                  <a:pt x="1163" y="109"/>
                </a:lnTo>
                <a:lnTo>
                  <a:pt x="1291" y="65"/>
                </a:lnTo>
                <a:lnTo>
                  <a:pt x="1356" y="46"/>
                </a:lnTo>
                <a:lnTo>
                  <a:pt x="1422" y="30"/>
                </a:lnTo>
                <a:lnTo>
                  <a:pt x="1554" y="0"/>
                </a:lnTo>
                <a:lnTo>
                  <a:pt x="12872" y="0"/>
                </a:lnTo>
                <a:close/>
                <a:moveTo>
                  <a:pt x="11550" y="6105"/>
                </a:moveTo>
                <a:lnTo>
                  <a:pt x="11623" y="6457"/>
                </a:lnTo>
                <a:lnTo>
                  <a:pt x="11674" y="6803"/>
                </a:lnTo>
                <a:lnTo>
                  <a:pt x="11703" y="7141"/>
                </a:lnTo>
                <a:lnTo>
                  <a:pt x="11710" y="7472"/>
                </a:lnTo>
                <a:lnTo>
                  <a:pt x="11695" y="7794"/>
                </a:lnTo>
                <a:lnTo>
                  <a:pt x="11656" y="8109"/>
                </a:lnTo>
                <a:lnTo>
                  <a:pt x="11595" y="8415"/>
                </a:lnTo>
                <a:lnTo>
                  <a:pt x="11511" y="8713"/>
                </a:lnTo>
                <a:lnTo>
                  <a:pt x="11404" y="9002"/>
                </a:lnTo>
                <a:lnTo>
                  <a:pt x="11272" y="9283"/>
                </a:lnTo>
                <a:lnTo>
                  <a:pt x="11117" y="9554"/>
                </a:lnTo>
                <a:lnTo>
                  <a:pt x="10937" y="9817"/>
                </a:lnTo>
                <a:lnTo>
                  <a:pt x="10733" y="10070"/>
                </a:lnTo>
                <a:lnTo>
                  <a:pt x="10505" y="10313"/>
                </a:lnTo>
                <a:lnTo>
                  <a:pt x="10251" y="10547"/>
                </a:lnTo>
                <a:lnTo>
                  <a:pt x="9972" y="10770"/>
                </a:lnTo>
                <a:lnTo>
                  <a:pt x="9684" y="10973"/>
                </a:lnTo>
                <a:lnTo>
                  <a:pt x="9391" y="11153"/>
                </a:lnTo>
                <a:lnTo>
                  <a:pt x="9095" y="11309"/>
                </a:lnTo>
                <a:lnTo>
                  <a:pt x="8796" y="11441"/>
                </a:lnTo>
                <a:lnTo>
                  <a:pt x="8493" y="11549"/>
                </a:lnTo>
                <a:lnTo>
                  <a:pt x="8189" y="11633"/>
                </a:lnTo>
                <a:lnTo>
                  <a:pt x="7881" y="11693"/>
                </a:lnTo>
                <a:lnTo>
                  <a:pt x="7572" y="11728"/>
                </a:lnTo>
                <a:lnTo>
                  <a:pt x="7262" y="11740"/>
                </a:lnTo>
                <a:lnTo>
                  <a:pt x="6950" y="11727"/>
                </a:lnTo>
                <a:lnTo>
                  <a:pt x="6636" y="11690"/>
                </a:lnTo>
                <a:lnTo>
                  <a:pt x="6323" y="11629"/>
                </a:lnTo>
                <a:lnTo>
                  <a:pt x="6008" y="11543"/>
                </a:lnTo>
                <a:lnTo>
                  <a:pt x="5694" y="11432"/>
                </a:lnTo>
                <a:lnTo>
                  <a:pt x="5380" y="11297"/>
                </a:lnTo>
                <a:lnTo>
                  <a:pt x="5067" y="11137"/>
                </a:lnTo>
                <a:lnTo>
                  <a:pt x="4711" y="10926"/>
                </a:lnTo>
                <a:lnTo>
                  <a:pt x="4386" y="10699"/>
                </a:lnTo>
                <a:lnTo>
                  <a:pt x="4092" y="10457"/>
                </a:lnTo>
                <a:lnTo>
                  <a:pt x="3827" y="10202"/>
                </a:lnTo>
                <a:lnTo>
                  <a:pt x="3592" y="9931"/>
                </a:lnTo>
                <a:lnTo>
                  <a:pt x="3387" y="9647"/>
                </a:lnTo>
                <a:lnTo>
                  <a:pt x="3210" y="9349"/>
                </a:lnTo>
                <a:lnTo>
                  <a:pt x="3063" y="9038"/>
                </a:lnTo>
                <a:lnTo>
                  <a:pt x="2945" y="8714"/>
                </a:lnTo>
                <a:lnTo>
                  <a:pt x="2855" y="8377"/>
                </a:lnTo>
                <a:lnTo>
                  <a:pt x="2793" y="8028"/>
                </a:lnTo>
                <a:lnTo>
                  <a:pt x="2759" y="7666"/>
                </a:lnTo>
                <a:lnTo>
                  <a:pt x="2753" y="7292"/>
                </a:lnTo>
                <a:lnTo>
                  <a:pt x="2774" y="6907"/>
                </a:lnTo>
                <a:lnTo>
                  <a:pt x="2822" y="6510"/>
                </a:lnTo>
                <a:lnTo>
                  <a:pt x="2898" y="6103"/>
                </a:lnTo>
                <a:lnTo>
                  <a:pt x="1801" y="5865"/>
                </a:lnTo>
                <a:lnTo>
                  <a:pt x="1801" y="6048"/>
                </a:lnTo>
                <a:lnTo>
                  <a:pt x="1801" y="11985"/>
                </a:lnTo>
                <a:lnTo>
                  <a:pt x="1802" y="12211"/>
                </a:lnTo>
                <a:lnTo>
                  <a:pt x="1805" y="12263"/>
                </a:lnTo>
                <a:lnTo>
                  <a:pt x="1810" y="12312"/>
                </a:lnTo>
                <a:lnTo>
                  <a:pt x="1819" y="12357"/>
                </a:lnTo>
                <a:lnTo>
                  <a:pt x="1831" y="12398"/>
                </a:lnTo>
                <a:lnTo>
                  <a:pt x="1846" y="12436"/>
                </a:lnTo>
                <a:lnTo>
                  <a:pt x="1864" y="12470"/>
                </a:lnTo>
                <a:lnTo>
                  <a:pt x="1885" y="12501"/>
                </a:lnTo>
                <a:lnTo>
                  <a:pt x="1910" y="12529"/>
                </a:lnTo>
                <a:lnTo>
                  <a:pt x="1938" y="12553"/>
                </a:lnTo>
                <a:lnTo>
                  <a:pt x="1969" y="12574"/>
                </a:lnTo>
                <a:lnTo>
                  <a:pt x="2004" y="12592"/>
                </a:lnTo>
                <a:lnTo>
                  <a:pt x="2042" y="12606"/>
                </a:lnTo>
                <a:lnTo>
                  <a:pt x="2084" y="12618"/>
                </a:lnTo>
                <a:lnTo>
                  <a:pt x="2129" y="12627"/>
                </a:lnTo>
                <a:lnTo>
                  <a:pt x="2178" y="12632"/>
                </a:lnTo>
                <a:lnTo>
                  <a:pt x="2231" y="12635"/>
                </a:lnTo>
                <a:lnTo>
                  <a:pt x="2315" y="12636"/>
                </a:lnTo>
                <a:lnTo>
                  <a:pt x="12118" y="12635"/>
                </a:lnTo>
                <a:lnTo>
                  <a:pt x="12178" y="12634"/>
                </a:lnTo>
                <a:lnTo>
                  <a:pt x="12237" y="12630"/>
                </a:lnTo>
                <a:lnTo>
                  <a:pt x="12296" y="12624"/>
                </a:lnTo>
                <a:lnTo>
                  <a:pt x="12355" y="12615"/>
                </a:lnTo>
                <a:lnTo>
                  <a:pt x="12382" y="12609"/>
                </a:lnTo>
                <a:lnTo>
                  <a:pt x="12407" y="12602"/>
                </a:lnTo>
                <a:lnTo>
                  <a:pt x="12431" y="12593"/>
                </a:lnTo>
                <a:lnTo>
                  <a:pt x="12453" y="12583"/>
                </a:lnTo>
                <a:lnTo>
                  <a:pt x="12474" y="12572"/>
                </a:lnTo>
                <a:lnTo>
                  <a:pt x="12494" y="12559"/>
                </a:lnTo>
                <a:lnTo>
                  <a:pt x="12513" y="12544"/>
                </a:lnTo>
                <a:lnTo>
                  <a:pt x="12530" y="12528"/>
                </a:lnTo>
                <a:lnTo>
                  <a:pt x="12545" y="12511"/>
                </a:lnTo>
                <a:lnTo>
                  <a:pt x="12560" y="12493"/>
                </a:lnTo>
                <a:lnTo>
                  <a:pt x="12573" y="12473"/>
                </a:lnTo>
                <a:lnTo>
                  <a:pt x="12584" y="12451"/>
                </a:lnTo>
                <a:lnTo>
                  <a:pt x="12594" y="12429"/>
                </a:lnTo>
                <a:lnTo>
                  <a:pt x="12602" y="12405"/>
                </a:lnTo>
                <a:lnTo>
                  <a:pt x="12610" y="12380"/>
                </a:lnTo>
                <a:lnTo>
                  <a:pt x="12615" y="12353"/>
                </a:lnTo>
                <a:lnTo>
                  <a:pt x="12624" y="12298"/>
                </a:lnTo>
                <a:lnTo>
                  <a:pt x="12630" y="12242"/>
                </a:lnTo>
                <a:lnTo>
                  <a:pt x="12634" y="12186"/>
                </a:lnTo>
                <a:lnTo>
                  <a:pt x="12635" y="12130"/>
                </a:lnTo>
                <a:lnTo>
                  <a:pt x="12636" y="6023"/>
                </a:lnTo>
                <a:lnTo>
                  <a:pt x="12636" y="5865"/>
                </a:lnTo>
                <a:lnTo>
                  <a:pt x="11550" y="6105"/>
                </a:lnTo>
                <a:close/>
                <a:moveTo>
                  <a:pt x="7228" y="10019"/>
                </a:moveTo>
                <a:lnTo>
                  <a:pt x="7564" y="9978"/>
                </a:lnTo>
                <a:lnTo>
                  <a:pt x="7731" y="9954"/>
                </a:lnTo>
                <a:lnTo>
                  <a:pt x="7897" y="9923"/>
                </a:lnTo>
                <a:lnTo>
                  <a:pt x="8204" y="9839"/>
                </a:lnTo>
                <a:lnTo>
                  <a:pt x="8493" y="9724"/>
                </a:lnTo>
                <a:lnTo>
                  <a:pt x="8762" y="9581"/>
                </a:lnTo>
                <a:lnTo>
                  <a:pt x="9011" y="9412"/>
                </a:lnTo>
                <a:lnTo>
                  <a:pt x="9239" y="9220"/>
                </a:lnTo>
                <a:lnTo>
                  <a:pt x="9443" y="9007"/>
                </a:lnTo>
                <a:lnTo>
                  <a:pt x="9624" y="8775"/>
                </a:lnTo>
                <a:lnTo>
                  <a:pt x="9779" y="8526"/>
                </a:lnTo>
                <a:lnTo>
                  <a:pt x="9907" y="8263"/>
                </a:lnTo>
                <a:lnTo>
                  <a:pt x="10007" y="7988"/>
                </a:lnTo>
                <a:lnTo>
                  <a:pt x="10078" y="7704"/>
                </a:lnTo>
                <a:lnTo>
                  <a:pt x="10119" y="7412"/>
                </a:lnTo>
                <a:lnTo>
                  <a:pt x="10128" y="7115"/>
                </a:lnTo>
                <a:lnTo>
                  <a:pt x="10103" y="6816"/>
                </a:lnTo>
                <a:lnTo>
                  <a:pt x="10045" y="6516"/>
                </a:lnTo>
                <a:lnTo>
                  <a:pt x="9950" y="6218"/>
                </a:lnTo>
                <a:lnTo>
                  <a:pt x="9837" y="5959"/>
                </a:lnTo>
                <a:lnTo>
                  <a:pt x="9700" y="5717"/>
                </a:lnTo>
                <a:lnTo>
                  <a:pt x="9541" y="5493"/>
                </a:lnTo>
                <a:lnTo>
                  <a:pt x="9363" y="5286"/>
                </a:lnTo>
                <a:lnTo>
                  <a:pt x="9166" y="5099"/>
                </a:lnTo>
                <a:lnTo>
                  <a:pt x="8952" y="4931"/>
                </a:lnTo>
                <a:lnTo>
                  <a:pt x="8724" y="4784"/>
                </a:lnTo>
                <a:lnTo>
                  <a:pt x="8484" y="4658"/>
                </a:lnTo>
                <a:lnTo>
                  <a:pt x="8232" y="4555"/>
                </a:lnTo>
                <a:lnTo>
                  <a:pt x="7970" y="4475"/>
                </a:lnTo>
                <a:lnTo>
                  <a:pt x="7702" y="4419"/>
                </a:lnTo>
                <a:lnTo>
                  <a:pt x="7428" y="4387"/>
                </a:lnTo>
                <a:lnTo>
                  <a:pt x="7149" y="4381"/>
                </a:lnTo>
                <a:lnTo>
                  <a:pt x="6869" y="4402"/>
                </a:lnTo>
                <a:lnTo>
                  <a:pt x="6589" y="4450"/>
                </a:lnTo>
                <a:lnTo>
                  <a:pt x="6310" y="4526"/>
                </a:lnTo>
                <a:lnTo>
                  <a:pt x="6052" y="4623"/>
                </a:lnTo>
                <a:lnTo>
                  <a:pt x="5809" y="4741"/>
                </a:lnTo>
                <a:lnTo>
                  <a:pt x="5582" y="4878"/>
                </a:lnTo>
                <a:lnTo>
                  <a:pt x="5371" y="5033"/>
                </a:lnTo>
                <a:lnTo>
                  <a:pt x="5177" y="5205"/>
                </a:lnTo>
                <a:lnTo>
                  <a:pt x="5001" y="5392"/>
                </a:lnTo>
                <a:lnTo>
                  <a:pt x="4844" y="5593"/>
                </a:lnTo>
                <a:lnTo>
                  <a:pt x="4706" y="5807"/>
                </a:lnTo>
                <a:lnTo>
                  <a:pt x="4588" y="6032"/>
                </a:lnTo>
                <a:lnTo>
                  <a:pt x="4492" y="6267"/>
                </a:lnTo>
                <a:lnTo>
                  <a:pt x="4417" y="6510"/>
                </a:lnTo>
                <a:lnTo>
                  <a:pt x="4365" y="6761"/>
                </a:lnTo>
                <a:lnTo>
                  <a:pt x="4336" y="7017"/>
                </a:lnTo>
                <a:lnTo>
                  <a:pt x="4332" y="7278"/>
                </a:lnTo>
                <a:lnTo>
                  <a:pt x="4352" y="7542"/>
                </a:lnTo>
                <a:lnTo>
                  <a:pt x="4399" y="7807"/>
                </a:lnTo>
                <a:lnTo>
                  <a:pt x="4462" y="8041"/>
                </a:lnTo>
                <a:lnTo>
                  <a:pt x="4546" y="8266"/>
                </a:lnTo>
                <a:lnTo>
                  <a:pt x="4649" y="8481"/>
                </a:lnTo>
                <a:lnTo>
                  <a:pt x="4771" y="8686"/>
                </a:lnTo>
                <a:lnTo>
                  <a:pt x="4909" y="8879"/>
                </a:lnTo>
                <a:lnTo>
                  <a:pt x="5062" y="9060"/>
                </a:lnTo>
                <a:lnTo>
                  <a:pt x="5231" y="9228"/>
                </a:lnTo>
                <a:lnTo>
                  <a:pt x="5413" y="9382"/>
                </a:lnTo>
                <a:lnTo>
                  <a:pt x="5608" y="9522"/>
                </a:lnTo>
                <a:lnTo>
                  <a:pt x="5814" y="9646"/>
                </a:lnTo>
                <a:lnTo>
                  <a:pt x="6030" y="9754"/>
                </a:lnTo>
                <a:lnTo>
                  <a:pt x="6256" y="9845"/>
                </a:lnTo>
                <a:lnTo>
                  <a:pt x="6490" y="9918"/>
                </a:lnTo>
                <a:lnTo>
                  <a:pt x="6730" y="9971"/>
                </a:lnTo>
                <a:lnTo>
                  <a:pt x="6977" y="10006"/>
                </a:lnTo>
                <a:lnTo>
                  <a:pt x="7228" y="10019"/>
                </a:lnTo>
                <a:close/>
                <a:moveTo>
                  <a:pt x="9927" y="3148"/>
                </a:moveTo>
                <a:lnTo>
                  <a:pt x="9927" y="4036"/>
                </a:lnTo>
                <a:lnTo>
                  <a:pt x="9930" y="4087"/>
                </a:lnTo>
                <a:lnTo>
                  <a:pt x="9936" y="4137"/>
                </a:lnTo>
                <a:lnTo>
                  <a:pt x="9947" y="4184"/>
                </a:lnTo>
                <a:lnTo>
                  <a:pt x="9962" y="4228"/>
                </a:lnTo>
                <a:lnTo>
                  <a:pt x="9980" y="4270"/>
                </a:lnTo>
                <a:lnTo>
                  <a:pt x="10002" y="4309"/>
                </a:lnTo>
                <a:lnTo>
                  <a:pt x="10028" y="4345"/>
                </a:lnTo>
                <a:lnTo>
                  <a:pt x="10056" y="4378"/>
                </a:lnTo>
                <a:lnTo>
                  <a:pt x="10089" y="4407"/>
                </a:lnTo>
                <a:lnTo>
                  <a:pt x="10124" y="4433"/>
                </a:lnTo>
                <a:lnTo>
                  <a:pt x="10162" y="4455"/>
                </a:lnTo>
                <a:lnTo>
                  <a:pt x="10203" y="4474"/>
                </a:lnTo>
                <a:lnTo>
                  <a:pt x="10247" y="4489"/>
                </a:lnTo>
                <a:lnTo>
                  <a:pt x="10293" y="4500"/>
                </a:lnTo>
                <a:lnTo>
                  <a:pt x="10342" y="4506"/>
                </a:lnTo>
                <a:lnTo>
                  <a:pt x="10393" y="4509"/>
                </a:lnTo>
                <a:lnTo>
                  <a:pt x="12168" y="4509"/>
                </a:lnTo>
                <a:lnTo>
                  <a:pt x="12219" y="4506"/>
                </a:lnTo>
                <a:lnTo>
                  <a:pt x="12268" y="4500"/>
                </a:lnTo>
                <a:lnTo>
                  <a:pt x="12315" y="4489"/>
                </a:lnTo>
                <a:lnTo>
                  <a:pt x="12359" y="4474"/>
                </a:lnTo>
                <a:lnTo>
                  <a:pt x="12400" y="4455"/>
                </a:lnTo>
                <a:lnTo>
                  <a:pt x="12438" y="4433"/>
                </a:lnTo>
                <a:lnTo>
                  <a:pt x="12474" y="4407"/>
                </a:lnTo>
                <a:lnTo>
                  <a:pt x="12506" y="4378"/>
                </a:lnTo>
                <a:lnTo>
                  <a:pt x="12535" y="4345"/>
                </a:lnTo>
                <a:lnTo>
                  <a:pt x="12560" y="4309"/>
                </a:lnTo>
                <a:lnTo>
                  <a:pt x="12583" y="4270"/>
                </a:lnTo>
                <a:lnTo>
                  <a:pt x="12601" y="4229"/>
                </a:lnTo>
                <a:lnTo>
                  <a:pt x="12616" y="4185"/>
                </a:lnTo>
                <a:lnTo>
                  <a:pt x="12626" y="4138"/>
                </a:lnTo>
                <a:lnTo>
                  <a:pt x="12633" y="4088"/>
                </a:lnTo>
                <a:lnTo>
                  <a:pt x="12635" y="4037"/>
                </a:lnTo>
                <a:lnTo>
                  <a:pt x="12635" y="2275"/>
                </a:lnTo>
                <a:lnTo>
                  <a:pt x="12633" y="2222"/>
                </a:lnTo>
                <a:lnTo>
                  <a:pt x="12626" y="2172"/>
                </a:lnTo>
                <a:lnTo>
                  <a:pt x="12615" y="2124"/>
                </a:lnTo>
                <a:lnTo>
                  <a:pt x="12601" y="2080"/>
                </a:lnTo>
                <a:lnTo>
                  <a:pt x="12582" y="2038"/>
                </a:lnTo>
                <a:lnTo>
                  <a:pt x="12560" y="1999"/>
                </a:lnTo>
                <a:lnTo>
                  <a:pt x="12533" y="1963"/>
                </a:lnTo>
                <a:lnTo>
                  <a:pt x="12504" y="1931"/>
                </a:lnTo>
                <a:lnTo>
                  <a:pt x="12471" y="1902"/>
                </a:lnTo>
                <a:lnTo>
                  <a:pt x="12435" y="1876"/>
                </a:lnTo>
                <a:lnTo>
                  <a:pt x="12395" y="1854"/>
                </a:lnTo>
                <a:lnTo>
                  <a:pt x="12353" y="1836"/>
                </a:lnTo>
                <a:lnTo>
                  <a:pt x="12307" y="1821"/>
                </a:lnTo>
                <a:lnTo>
                  <a:pt x="12259" y="1811"/>
                </a:lnTo>
                <a:lnTo>
                  <a:pt x="12208" y="1804"/>
                </a:lnTo>
                <a:lnTo>
                  <a:pt x="12155" y="1802"/>
                </a:lnTo>
                <a:lnTo>
                  <a:pt x="10408" y="1802"/>
                </a:lnTo>
                <a:lnTo>
                  <a:pt x="10354" y="1804"/>
                </a:lnTo>
                <a:lnTo>
                  <a:pt x="10302" y="1811"/>
                </a:lnTo>
                <a:lnTo>
                  <a:pt x="10254" y="1821"/>
                </a:lnTo>
                <a:lnTo>
                  <a:pt x="10208" y="1836"/>
                </a:lnTo>
                <a:lnTo>
                  <a:pt x="10166" y="1855"/>
                </a:lnTo>
                <a:lnTo>
                  <a:pt x="10126" y="1877"/>
                </a:lnTo>
                <a:lnTo>
                  <a:pt x="10090" y="1903"/>
                </a:lnTo>
                <a:lnTo>
                  <a:pt x="10057" y="1933"/>
                </a:lnTo>
                <a:lnTo>
                  <a:pt x="10028" y="1966"/>
                </a:lnTo>
                <a:lnTo>
                  <a:pt x="10002" y="2003"/>
                </a:lnTo>
                <a:lnTo>
                  <a:pt x="9980" y="2043"/>
                </a:lnTo>
                <a:lnTo>
                  <a:pt x="9962" y="2086"/>
                </a:lnTo>
                <a:lnTo>
                  <a:pt x="9947" y="2132"/>
                </a:lnTo>
                <a:lnTo>
                  <a:pt x="9936" y="2182"/>
                </a:lnTo>
                <a:lnTo>
                  <a:pt x="9930" y="2234"/>
                </a:lnTo>
                <a:lnTo>
                  <a:pt x="9927" y="2289"/>
                </a:lnTo>
                <a:lnTo>
                  <a:pt x="9927" y="3148"/>
                </a:lnTo>
                <a:close/>
              </a:path>
            </a:pathLst>
          </a:custGeom>
          <a:solidFill>
            <a:srgbClr val="123563"/>
          </a:solidFill>
          <a:ln>
            <a:noFill/>
          </a:ln>
          <a:effectLst/>
        </p:spPr>
        <p:txBody>
          <a:bodyPr wrap="none" anchor="ctr"/>
          <a:lstStyle/>
          <a:p>
            <a:endParaRPr lang="de-DE">
              <a:latin typeface="BISansOpti"/>
            </a:endParaRPr>
          </a:p>
        </p:txBody>
      </p:sp>
      <p:sp>
        <p:nvSpPr>
          <p:cNvPr id="7" name="Textplatzhalter 6"/>
          <p:cNvSpPr>
            <a:spLocks noGrp="1"/>
          </p:cNvSpPr>
          <p:nvPr>
            <p:ph type="body" sz="quarter" idx="10" hasCustomPrompt="1"/>
          </p:nvPr>
        </p:nvSpPr>
        <p:spPr>
          <a:xfrm>
            <a:off x="7081200" y="259200"/>
            <a:ext cx="1728000" cy="360000"/>
          </a:xfr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000" b="1" i="0" baseline="0">
                <a:solidFill>
                  <a:schemeClr val="accent1"/>
                </a:solidFill>
                <a:latin typeface="BISansOpti"/>
                <a:cs typeface="BISansOpti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de-DE" sz="1000" b="1">
                <a:solidFill>
                  <a:srgbClr val="123563"/>
                </a:solidFill>
              </a:rPr>
              <a:t>Firmenbezeichnung</a:t>
            </a:r>
          </a:p>
          <a:p>
            <a:pPr lvl="0"/>
            <a:endParaRPr lang="de-DE"/>
          </a:p>
        </p:txBody>
      </p:sp>
      <p:sp>
        <p:nvSpPr>
          <p:cNvPr id="25" name="Textplatzhalter 6"/>
          <p:cNvSpPr>
            <a:spLocks noGrp="1"/>
          </p:cNvSpPr>
          <p:nvPr>
            <p:ph type="body" sz="quarter" idx="12" hasCustomPrompt="1"/>
          </p:nvPr>
        </p:nvSpPr>
        <p:spPr>
          <a:xfrm>
            <a:off x="7081200" y="713406"/>
            <a:ext cx="1728000" cy="154800"/>
          </a:xfr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000" b="0" i="0" baseline="0">
                <a:solidFill>
                  <a:schemeClr val="accent1"/>
                </a:solidFill>
                <a:latin typeface="BISansOpti"/>
                <a:cs typeface="BISansOpti"/>
              </a:defRPr>
            </a:lvl1pPr>
          </a:lstStyle>
          <a:p>
            <a:pPr lvl="0"/>
            <a:r>
              <a:rPr lang="de-DE"/>
              <a:t>Straße / Nr.</a:t>
            </a:r>
          </a:p>
        </p:txBody>
      </p:sp>
      <p:sp>
        <p:nvSpPr>
          <p:cNvPr id="26" name="Textplatzhalter 6"/>
          <p:cNvSpPr>
            <a:spLocks noGrp="1"/>
          </p:cNvSpPr>
          <p:nvPr>
            <p:ph type="body" sz="quarter" idx="13" hasCustomPrompt="1"/>
          </p:nvPr>
        </p:nvSpPr>
        <p:spPr>
          <a:xfrm>
            <a:off x="7081200" y="871181"/>
            <a:ext cx="1728000" cy="154800"/>
          </a:xfr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000" b="0" i="0" baseline="0">
                <a:solidFill>
                  <a:schemeClr val="accent1"/>
                </a:solidFill>
                <a:latin typeface="BISansOpti"/>
                <a:cs typeface="BISansOpti"/>
              </a:defRPr>
            </a:lvl1pPr>
          </a:lstStyle>
          <a:p>
            <a:pPr lvl="0"/>
            <a:r>
              <a:rPr lang="de-DE"/>
              <a:t>PLZ / Ort</a:t>
            </a:r>
          </a:p>
        </p:txBody>
      </p:sp>
      <p:sp>
        <p:nvSpPr>
          <p:cNvPr id="27" name="Textplatzhalter 6"/>
          <p:cNvSpPr>
            <a:spLocks noGrp="1"/>
          </p:cNvSpPr>
          <p:nvPr>
            <p:ph type="body" sz="quarter" idx="14" hasCustomPrompt="1"/>
          </p:nvPr>
        </p:nvSpPr>
        <p:spPr>
          <a:xfrm>
            <a:off x="7441200" y="1097781"/>
            <a:ext cx="1368000" cy="154800"/>
          </a:xfr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000" b="0" i="0" baseline="0">
                <a:solidFill>
                  <a:schemeClr val="accent1"/>
                </a:solidFill>
                <a:latin typeface="BISansOpti"/>
                <a:cs typeface="BISansOpti"/>
              </a:defRPr>
            </a:lvl1pPr>
          </a:lstStyle>
          <a:p>
            <a:pPr lvl="0"/>
            <a:r>
              <a:rPr lang="de-DE"/>
              <a:t>Telefonnummer</a:t>
            </a:r>
          </a:p>
        </p:txBody>
      </p:sp>
      <p:sp>
        <p:nvSpPr>
          <p:cNvPr id="19" name="Textfeld 18"/>
          <p:cNvSpPr txBox="1"/>
          <p:nvPr userDrawn="1"/>
        </p:nvSpPr>
        <p:spPr>
          <a:xfrm>
            <a:off x="7081200" y="1097781"/>
            <a:ext cx="186073" cy="15388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de-DE" sz="1000">
                <a:solidFill>
                  <a:srgbClr val="003366"/>
                </a:solidFill>
                <a:latin typeface="BISansOpti"/>
                <a:cs typeface="BISansOpti"/>
              </a:rPr>
              <a:t>Tel:</a:t>
            </a:r>
          </a:p>
        </p:txBody>
      </p:sp>
      <p:sp>
        <p:nvSpPr>
          <p:cNvPr id="28" name="Textplatzhalter 6"/>
          <p:cNvSpPr>
            <a:spLocks noGrp="1"/>
          </p:cNvSpPr>
          <p:nvPr>
            <p:ph type="body" sz="quarter" idx="15" hasCustomPrompt="1"/>
          </p:nvPr>
        </p:nvSpPr>
        <p:spPr>
          <a:xfrm>
            <a:off x="7441200" y="1256400"/>
            <a:ext cx="1368000" cy="154800"/>
          </a:xfr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000" b="0" i="0" baseline="0">
                <a:solidFill>
                  <a:schemeClr val="accent1"/>
                </a:solidFill>
                <a:latin typeface="BISansOpti"/>
                <a:cs typeface="BISansOpti"/>
              </a:defRPr>
            </a:lvl1pPr>
          </a:lstStyle>
          <a:p>
            <a:pPr lvl="0"/>
            <a:r>
              <a:rPr lang="de-DE"/>
              <a:t>Fax-Nummer</a:t>
            </a:r>
          </a:p>
        </p:txBody>
      </p:sp>
      <p:sp>
        <p:nvSpPr>
          <p:cNvPr id="29" name="Textfeld 28"/>
          <p:cNvSpPr txBox="1"/>
          <p:nvPr userDrawn="1"/>
        </p:nvSpPr>
        <p:spPr>
          <a:xfrm>
            <a:off x="7081200" y="1256400"/>
            <a:ext cx="217236" cy="15388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de-DE" sz="1000">
                <a:solidFill>
                  <a:srgbClr val="003366"/>
                </a:solidFill>
                <a:latin typeface="BISansOpti"/>
                <a:cs typeface="BISansOpti"/>
              </a:rPr>
              <a:t>Fax:</a:t>
            </a:r>
          </a:p>
        </p:txBody>
      </p:sp>
      <p:sp>
        <p:nvSpPr>
          <p:cNvPr id="30" name="Textplatzhalter 6"/>
          <p:cNvSpPr>
            <a:spLocks noGrp="1"/>
          </p:cNvSpPr>
          <p:nvPr>
            <p:ph type="body" sz="quarter" idx="16" hasCustomPrompt="1"/>
          </p:nvPr>
        </p:nvSpPr>
        <p:spPr>
          <a:xfrm>
            <a:off x="7081200" y="1478981"/>
            <a:ext cx="1728000" cy="154800"/>
          </a:xfr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000" b="0" i="0" baseline="0">
                <a:solidFill>
                  <a:schemeClr val="accent1"/>
                </a:solidFill>
                <a:latin typeface="BISansOpti"/>
                <a:cs typeface="BISansOpti"/>
              </a:defRPr>
            </a:lvl1pPr>
          </a:lstStyle>
          <a:p>
            <a:pPr lvl="0"/>
            <a:r>
              <a:rPr lang="de-DE"/>
              <a:t>E-Mail-Adresse</a:t>
            </a:r>
          </a:p>
        </p:txBody>
      </p:sp>
      <p:sp>
        <p:nvSpPr>
          <p:cNvPr id="31" name="Textplatzhalter 6"/>
          <p:cNvSpPr>
            <a:spLocks noGrp="1"/>
          </p:cNvSpPr>
          <p:nvPr>
            <p:ph type="body" sz="quarter" idx="17" hasCustomPrompt="1"/>
          </p:nvPr>
        </p:nvSpPr>
        <p:spPr>
          <a:xfrm>
            <a:off x="7081200" y="1638000"/>
            <a:ext cx="1728000" cy="154800"/>
          </a:xfr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000" b="0" i="0" baseline="0">
                <a:solidFill>
                  <a:schemeClr val="accent1"/>
                </a:solidFill>
                <a:latin typeface="BISansOpti"/>
                <a:cs typeface="BISansOpti"/>
              </a:defRPr>
            </a:lvl1pPr>
          </a:lstStyle>
          <a:p>
            <a:pPr lvl="0"/>
            <a:r>
              <a:rPr lang="de-DE"/>
              <a:t>Website-Adresse</a:t>
            </a:r>
          </a:p>
        </p:txBody>
      </p:sp>
      <p:sp>
        <p:nvSpPr>
          <p:cNvPr id="21" name="Textplatzhalter 20"/>
          <p:cNvSpPr>
            <a:spLocks noGrp="1"/>
          </p:cNvSpPr>
          <p:nvPr>
            <p:ph type="body" sz="quarter" idx="18" hasCustomPrompt="1"/>
          </p:nvPr>
        </p:nvSpPr>
        <p:spPr>
          <a:xfrm>
            <a:off x="367200" y="2070000"/>
            <a:ext cx="5374800" cy="354013"/>
          </a:xfrm>
        </p:spPr>
        <p:txBody>
          <a:bodyPr/>
          <a:lstStyle>
            <a:lvl1pPr marL="0" indent="0">
              <a:buNone/>
              <a:defRPr baseline="0">
                <a:solidFill>
                  <a:srgbClr val="003366"/>
                </a:solidFill>
                <a:latin typeface="BISansOpti"/>
                <a:cs typeface="BISansOpti"/>
              </a:defRPr>
            </a:lvl1pPr>
          </a:lstStyle>
          <a:p>
            <a:pPr lvl="0"/>
            <a:r>
              <a:rPr lang="de-DE" noProof="0"/>
              <a:t>Überschrift für weitere Informationen:</a:t>
            </a:r>
          </a:p>
        </p:txBody>
      </p:sp>
      <p:sp>
        <p:nvSpPr>
          <p:cNvPr id="33" name="Textplatzhalter 20"/>
          <p:cNvSpPr>
            <a:spLocks noGrp="1"/>
          </p:cNvSpPr>
          <p:nvPr>
            <p:ph type="body" sz="quarter" idx="19" hasCustomPrompt="1"/>
          </p:nvPr>
        </p:nvSpPr>
        <p:spPr>
          <a:xfrm>
            <a:off x="367200" y="2425296"/>
            <a:ext cx="5374800" cy="141120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1800" baseline="0">
                <a:solidFill>
                  <a:schemeClr val="accent2"/>
                </a:solidFill>
                <a:latin typeface="BISansOpti"/>
                <a:cs typeface="BISansOpti"/>
              </a:defRPr>
            </a:lvl1pPr>
          </a:lstStyle>
          <a:p>
            <a:pPr lvl="0"/>
            <a:r>
              <a:rPr lang="de-DE"/>
              <a:t>Fügen Sie hier die Website-Adressen ein</a:t>
            </a:r>
          </a:p>
        </p:txBody>
      </p:sp>
      <p:pic>
        <p:nvPicPr>
          <p:cNvPr id="32" name="Grafik 2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9694" y="4416838"/>
            <a:ext cx="1259701" cy="381600"/>
          </a:xfrm>
          <a:prstGeom prst="rect">
            <a:avLst/>
          </a:prstGeom>
        </p:spPr>
      </p:pic>
      <p:sp>
        <p:nvSpPr>
          <p:cNvPr id="35" name="Textplatzhalter 2"/>
          <p:cNvSpPr>
            <a:spLocks noGrp="1"/>
          </p:cNvSpPr>
          <p:nvPr>
            <p:ph type="body" sz="quarter" idx="20" hasCustomPrompt="1"/>
          </p:nvPr>
        </p:nvSpPr>
        <p:spPr>
          <a:xfrm>
            <a:off x="367200" y="4139366"/>
            <a:ext cx="4626000" cy="615553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000" baseline="0">
                <a:solidFill>
                  <a:srgbClr val="1F497D"/>
                </a:solidFill>
              </a:defRPr>
            </a:lvl1pPr>
            <a:lvl2pPr marL="266700" indent="0">
              <a:buNone/>
              <a:defRPr sz="1000">
                <a:solidFill>
                  <a:srgbClr val="1F497D"/>
                </a:solidFill>
              </a:defRPr>
            </a:lvl2pPr>
            <a:lvl3pPr marL="450850" indent="0">
              <a:buNone/>
              <a:defRPr sz="1000">
                <a:solidFill>
                  <a:srgbClr val="1F497D"/>
                </a:solidFill>
              </a:defRPr>
            </a:lvl3pPr>
            <a:lvl4pPr marL="628650" indent="0">
              <a:buNone/>
              <a:defRPr sz="1000">
                <a:solidFill>
                  <a:srgbClr val="1F497D"/>
                </a:solidFill>
              </a:defRPr>
            </a:lvl4pPr>
            <a:lvl5pPr marL="806450" indent="0">
              <a:buNone/>
              <a:defRPr sz="1000">
                <a:solidFill>
                  <a:srgbClr val="1F497D"/>
                </a:solidFill>
              </a:defRPr>
            </a:lvl5pPr>
          </a:lstStyle>
          <a:p>
            <a:pPr algn="just"/>
            <a:r>
              <a:rPr lang="de-DE" sz="1000" noProof="0">
                <a:solidFill>
                  <a:srgbClr val="1F497D"/>
                </a:solidFill>
                <a:latin typeface="BISansOpti"/>
                <a:cs typeface="BISansOpti"/>
              </a:rPr>
              <a:t>Zum Einfügen des Copyright-Textes hier klicken</a:t>
            </a:r>
          </a:p>
        </p:txBody>
      </p:sp>
      <p:sp>
        <p:nvSpPr>
          <p:cNvPr id="37" name="Textfeld 36"/>
          <p:cNvSpPr txBox="1"/>
          <p:nvPr userDrawn="1"/>
        </p:nvSpPr>
        <p:spPr>
          <a:xfrm>
            <a:off x="367575" y="3985478"/>
            <a:ext cx="1350693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de-DE" sz="1000">
                <a:solidFill>
                  <a:srgbClr val="1F497D"/>
                </a:solidFill>
                <a:latin typeface="BISansOpti"/>
                <a:cs typeface="BISansOpti"/>
              </a:rPr>
              <a:t>© Boehringer Ingelheim</a:t>
            </a:r>
          </a:p>
        </p:txBody>
      </p:sp>
      <p:sp>
        <p:nvSpPr>
          <p:cNvPr id="38" name="Textplatzhalter 4"/>
          <p:cNvSpPr>
            <a:spLocks noGrp="1"/>
          </p:cNvSpPr>
          <p:nvPr>
            <p:ph type="body" sz="quarter" idx="21" hasCustomPrompt="1"/>
          </p:nvPr>
        </p:nvSpPr>
        <p:spPr>
          <a:xfrm>
            <a:off x="1718268" y="3986222"/>
            <a:ext cx="3274933" cy="153888"/>
          </a:xfrm>
        </p:spPr>
        <p:txBody>
          <a:bodyPr wrap="square">
            <a:spAutoFit/>
          </a:bodyPr>
          <a:lstStyle>
            <a:lvl1pPr marL="0" indent="0">
              <a:buNone/>
              <a:defRPr sz="1000">
                <a:solidFill>
                  <a:srgbClr val="1F497D"/>
                </a:solidFill>
              </a:defRPr>
            </a:lvl1pPr>
            <a:lvl2pPr marL="266700" indent="0">
              <a:buNone/>
              <a:defRPr sz="1000">
                <a:solidFill>
                  <a:srgbClr val="1F497D"/>
                </a:solidFill>
              </a:defRPr>
            </a:lvl2pPr>
            <a:lvl3pPr marL="450850" indent="0">
              <a:buNone/>
              <a:defRPr sz="1000">
                <a:solidFill>
                  <a:srgbClr val="1F497D"/>
                </a:solidFill>
              </a:defRPr>
            </a:lvl3pPr>
            <a:lvl4pPr marL="628650" indent="0">
              <a:buNone/>
              <a:defRPr sz="1000">
                <a:solidFill>
                  <a:srgbClr val="1F497D"/>
                </a:solidFill>
              </a:defRPr>
            </a:lvl4pPr>
            <a:lvl5pPr marL="806450" indent="0">
              <a:buNone/>
              <a:defRPr sz="1000">
                <a:solidFill>
                  <a:srgbClr val="1F497D"/>
                </a:solidFill>
              </a:defRPr>
            </a:lvl5pPr>
          </a:lstStyle>
          <a:p>
            <a:pPr lvl="0"/>
            <a:r>
              <a:rPr lang="de-DE" noProof="0"/>
              <a:t>Zum Einfügen des Copyright-Jahres hier klicken</a:t>
            </a:r>
          </a:p>
        </p:txBody>
      </p:sp>
    </p:spTree>
    <p:extLst>
      <p:ext uri="{BB962C8B-B14F-4D97-AF65-F5344CB8AC3E}">
        <p14:creationId xmlns:p14="http://schemas.microsoft.com/office/powerpoint/2010/main" val="28316518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07FB798D-2B81-8E4E-A7AA-9EB7DEC395D5}"/>
              </a:ext>
            </a:extLst>
          </p:cNvPr>
          <p:cNvSpPr/>
          <p:nvPr userDrawn="1"/>
        </p:nvSpPr>
        <p:spPr>
          <a:xfrm>
            <a:off x="1" y="4883332"/>
            <a:ext cx="9143999" cy="262104"/>
          </a:xfrm>
          <a:prstGeom prst="rect">
            <a:avLst/>
          </a:prstGeom>
          <a:solidFill>
            <a:srgbClr val="E3E3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9090921-C2BB-A948-9845-446F5EFA52BB}"/>
              </a:ext>
            </a:extLst>
          </p:cNvPr>
          <p:cNvSpPr/>
          <p:nvPr userDrawn="1"/>
        </p:nvSpPr>
        <p:spPr>
          <a:xfrm>
            <a:off x="-1" y="0"/>
            <a:ext cx="9143999" cy="66358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itelplatzhalter 1"/>
          <p:cNvSpPr>
            <a:spLocks noGrp="1"/>
          </p:cNvSpPr>
          <p:nvPr>
            <p:ph type="title"/>
          </p:nvPr>
        </p:nvSpPr>
        <p:spPr>
          <a:xfrm>
            <a:off x="0" y="5566"/>
            <a:ext cx="9144000" cy="658022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lvl1pPr algn="ctr">
              <a:defRPr sz="2400">
                <a:latin typeface="Lucida Sans" panose="020B0602030504020204" pitchFamily="34" charset="77"/>
              </a:defRPr>
            </a:lvl1pPr>
          </a:lstStyle>
          <a:p>
            <a:r>
              <a:rPr lang="de-DE" noProof="0"/>
              <a:t>Titelmasterformat durch Klicken bearbeiten</a:t>
            </a:r>
          </a:p>
        </p:txBody>
      </p:sp>
      <p:sp>
        <p:nvSpPr>
          <p:cNvPr id="17" name="Textfeld 16"/>
          <p:cNvSpPr txBox="1"/>
          <p:nvPr userDrawn="1"/>
        </p:nvSpPr>
        <p:spPr>
          <a:xfrm>
            <a:off x="-1" y="4888752"/>
            <a:ext cx="842680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de-DE"/>
            </a:defPPr>
            <a:lvl1pPr marR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00">
                <a:solidFill>
                  <a:srgbClr val="123C66"/>
                </a:solidFill>
                <a:latin typeface="Lucida Sans"/>
                <a:cs typeface="Lucida Sans"/>
              </a:defRPr>
            </a:lvl1pPr>
          </a:lstStyle>
          <a:p>
            <a:pPr lvl="0"/>
            <a:r>
              <a:rPr lang="de-DE" sz="1000" noProof="0">
                <a:latin typeface="Lucida Sans" panose="020B0602030504020204" pitchFamily="34" charset="77"/>
              </a:rPr>
              <a:t>GWAS</a:t>
            </a:r>
            <a:endParaRPr lang="de-DE" sz="1000" kern="1200" noProof="0">
              <a:solidFill>
                <a:srgbClr val="123C66"/>
              </a:solidFill>
              <a:latin typeface="Lucida Sans" panose="020B0602030504020204" pitchFamily="34" charset="77"/>
              <a:ea typeface="+mn-ea"/>
              <a:cs typeface="Lucida Sans"/>
            </a:endParaRPr>
          </a:p>
        </p:txBody>
      </p:sp>
      <p:sp>
        <p:nvSpPr>
          <p:cNvPr id="18" name="Textfeld 17"/>
          <p:cNvSpPr txBox="1"/>
          <p:nvPr userDrawn="1"/>
        </p:nvSpPr>
        <p:spPr>
          <a:xfrm>
            <a:off x="8539020" y="4885558"/>
            <a:ext cx="35298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fld id="{5995EC04-98E3-43CB-82A9-12121E49852B}" type="slidenum">
              <a:rPr lang="de-DE" sz="1000" smtClean="0">
                <a:solidFill>
                  <a:srgbClr val="123C66"/>
                </a:solidFill>
                <a:latin typeface="Lucida Sans" panose="020B0602030504020204" pitchFamily="34" charset="77"/>
                <a:cs typeface="Lucida Sans"/>
              </a:rPr>
              <a:pPr algn="r"/>
              <a:t>‹#›</a:t>
            </a:fld>
            <a:endParaRPr lang="de-DE" sz="1000">
              <a:solidFill>
                <a:srgbClr val="123C66"/>
              </a:solidFill>
              <a:latin typeface="Lucida Sans" panose="020B0602030504020204" pitchFamily="34" charset="77"/>
              <a:cs typeface="Lucida Sans"/>
            </a:endParaRPr>
          </a:p>
        </p:txBody>
      </p:sp>
    </p:spTree>
    <p:extLst>
      <p:ext uri="{BB962C8B-B14F-4D97-AF65-F5344CB8AC3E}">
        <p14:creationId xmlns:p14="http://schemas.microsoft.com/office/powerpoint/2010/main" val="45193307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47BDA5-6CD8-4528-845C-279645CB6CD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533C789-14F9-4CA3-AF53-B5206E3CFF2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DE1963-19B7-453B-A441-38EE5EF761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4F7BD0-68B7-4CD7-85F3-AB6745FABC9D}" type="datetimeFigureOut">
              <a:rPr lang="en-US" smtClean="0"/>
              <a:t>4/13/2022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695E7D-DA48-493C-87B6-36F3C0755F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C561FA3-576B-45A5-92AA-1879743AF8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D44267-ED82-4CDF-A35D-549B3708D6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131045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CDCD6F-D41C-4FE0-B49B-B4B7504E52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A232AA-4372-43B7-B06C-976EF64EE4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AE316F-E048-471B-A049-56B08C25FC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4F7BD0-68B7-4CD7-85F3-AB6745FABC9D}" type="datetimeFigureOut">
              <a:rPr lang="en-US" smtClean="0"/>
              <a:t>4/13/2022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09B4A9-C9EC-4B10-91EE-3488CDF2E6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F90CAF-0979-4750-8BA0-9D1C14436A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D44267-ED82-4CDF-A35D-549B3708D6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460433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8FE887-89B4-44DC-9292-FA47830CCB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60F7325-A326-4C47-BD61-8D8F6C9634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3A5759-0638-4EE4-9362-DD4EB522E6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4F7BD0-68B7-4CD7-85F3-AB6745FABC9D}" type="datetimeFigureOut">
              <a:rPr lang="en-US" smtClean="0"/>
              <a:t>4/13/2022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D56A31-E8D8-4AD9-853F-E8B9C3E46C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A8C34E-AE87-4212-8167-7DD4948B35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D44267-ED82-4CDF-A35D-549B3708D6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620311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CFC4FD-69DB-4F42-8B36-BC8A0E6B1A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D735C8-6120-40C5-8174-955B7EF651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70E7D9F-2EEE-43F0-9653-637D7B8C66B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9A460F4-0777-425C-B975-080E31DDCB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4F7BD0-68B7-4CD7-85F3-AB6745FABC9D}" type="datetimeFigureOut">
              <a:rPr lang="en-US" smtClean="0"/>
              <a:t>4/13/2022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2CEC96F-AB95-4CEF-AE3E-6BAECD7AB0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0AA7B86-0171-4D74-9146-254E1CCABF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D44267-ED82-4CDF-A35D-549B3708D6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82359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FCF1D2-92FC-43AF-B2E6-B94EB8ADA7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536DDB8-4DF9-43F8-BDE8-EFEE103A99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CF05F03-508F-4B9B-ABC2-0A086915D4E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4714570-39C7-4C5D-892D-DF1854C447E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119C9D9-EFE4-4BFE-89A1-44FD0B8FDF9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87CD60A-164F-49AE-A94E-76184E9ADD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4F7BD0-68B7-4CD7-85F3-AB6745FABC9D}" type="datetimeFigureOut">
              <a:rPr lang="en-US" smtClean="0"/>
              <a:t>4/13/2022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08BCAAA-3E43-41EA-B248-902B05AFB7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BB6CC36-77EF-4888-B29A-BD69D833D1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D44267-ED82-4CDF-A35D-549B3708D6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257630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553F1E-23ED-4ABF-AD95-11B64E5B4E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C09DC53-EBA5-452D-9EA4-C4FC9F5CE1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4F7BD0-68B7-4CD7-85F3-AB6745FABC9D}" type="datetimeFigureOut">
              <a:rPr lang="en-US" smtClean="0"/>
              <a:t>4/13/2022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D2E0179-409D-4620-8629-82168D846F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3E6ADE9-9E18-4AFE-AEFB-7B29492555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D44267-ED82-4CDF-A35D-549B3708D6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605015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D49AF17-EEA1-4A36-B868-7EFBA9E796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4F7BD0-68B7-4CD7-85F3-AB6745FABC9D}" type="datetimeFigureOut">
              <a:rPr lang="en-US" smtClean="0"/>
              <a:t>4/13/2022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644330C-1C63-41EE-A201-2AEFD0C7C1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3B96D24-84FB-454F-A1FE-780295E634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D44267-ED82-4CDF-A35D-549B3708D6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7383687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A82C91-E94D-4D73-B2D6-CA888DA63D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0E7E58-E4F0-4287-BE22-3AA998E3DA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129C05B-532D-4E0F-A187-1CB31B603B0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8FA88F9-65C0-4C09-804A-F7F4A46045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4F7BD0-68B7-4CD7-85F3-AB6745FABC9D}" type="datetimeFigureOut">
              <a:rPr lang="en-US" smtClean="0"/>
              <a:t>4/13/2022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638F107-3C69-4AFC-B734-41D4F16F60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A954B5A-BE35-4BC3-AD61-2C788F6147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D44267-ED82-4CDF-A35D-549B3708D6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022643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E3EF8B-B31F-4F32-8ABA-B8F0946179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E3523C8-4618-47A0-AFB5-AC7628022DA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C8FDAE5-4A5A-4BC5-B323-EED58568340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2B478EA-B382-4C13-8C54-84F42109D3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4F7BD0-68B7-4CD7-85F3-AB6745FABC9D}" type="datetimeFigureOut">
              <a:rPr lang="en-US" smtClean="0"/>
              <a:t>4/13/2022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5B5B8AE-8A82-428F-B6D7-E40C0431D1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EB593C0-9FD1-42B6-90A1-F909E35327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D44267-ED82-4CDF-A35D-549B3708D6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265293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5C317C-5899-48AC-A97A-C344399E3F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0524ED4-DE63-4E75-A455-D4320532F30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52ED54-ED8D-4D7F-A6CE-0DD807B74E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4F7BD0-68B7-4CD7-85F3-AB6745FABC9D}" type="datetimeFigureOut">
              <a:rPr lang="en-US" smtClean="0"/>
              <a:t>4/13/2022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03F9B6-6D80-480A-ADF9-20D2C3D5B3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DA98BF-E019-4810-9428-AE2522CBB9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D44267-ED82-4CDF-A35D-549B3708D6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909425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CB0BBA1-D27B-4D58-82D6-03D0A9B516F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873793D-73C0-4DA7-92A5-E42B7012403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70978C-1F32-4E0D-BB31-F64D825BA9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4F7BD0-68B7-4CD7-85F3-AB6745FABC9D}" type="datetimeFigureOut">
              <a:rPr lang="en-US" smtClean="0"/>
              <a:t>4/13/2022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89FCDE-30FD-4F3B-B6F8-54677D070B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8A85636-59CA-4BA0-A7E4-1072F9C150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D44267-ED82-4CDF-A35D-549B3708D6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50770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7.xml"/><Relationship Id="rId3" Type="http://schemas.openxmlformats.org/officeDocument/2006/relationships/slideLayout" Target="../slideLayouts/slideLayout32.xml"/><Relationship Id="rId7" Type="http://schemas.openxmlformats.org/officeDocument/2006/relationships/slideLayout" Target="../slideLayouts/slideLayout36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31.xml"/><Relationship Id="rId1" Type="http://schemas.openxmlformats.org/officeDocument/2006/relationships/slideLayout" Target="../slideLayouts/slideLayout30.xml"/><Relationship Id="rId6" Type="http://schemas.openxmlformats.org/officeDocument/2006/relationships/slideLayout" Target="../slideLayouts/slideLayout35.xml"/><Relationship Id="rId11" Type="http://schemas.openxmlformats.org/officeDocument/2006/relationships/slideLayout" Target="../slideLayouts/slideLayout40.xml"/><Relationship Id="rId5" Type="http://schemas.openxmlformats.org/officeDocument/2006/relationships/slideLayout" Target="../slideLayouts/slideLayout34.xml"/><Relationship Id="rId10" Type="http://schemas.openxmlformats.org/officeDocument/2006/relationships/slideLayout" Target="../slideLayouts/slideLayout39.xml"/><Relationship Id="rId4" Type="http://schemas.openxmlformats.org/officeDocument/2006/relationships/slideLayout" Target="../slideLayouts/slideLayout33.xml"/><Relationship Id="rId9" Type="http://schemas.openxmlformats.org/officeDocument/2006/relationships/slideLayout" Target="../slideLayouts/slideLayout3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uppieren 22"/>
          <p:cNvGrpSpPr/>
          <p:nvPr/>
        </p:nvGrpSpPr>
        <p:grpSpPr>
          <a:xfrm>
            <a:off x="182826" y="36709"/>
            <a:ext cx="8782685" cy="5106791"/>
            <a:chOff x="182826" y="36709"/>
            <a:chExt cx="8782685" cy="5106791"/>
          </a:xfrm>
        </p:grpSpPr>
        <p:cxnSp>
          <p:nvCxnSpPr>
            <p:cNvPr id="9" name="Gerade Verbindung 8"/>
            <p:cNvCxnSpPr/>
            <p:nvPr/>
          </p:nvCxnSpPr>
          <p:spPr>
            <a:xfrm>
              <a:off x="367575" y="36709"/>
              <a:ext cx="0" cy="5106791"/>
            </a:xfrm>
            <a:prstGeom prst="line">
              <a:avLst/>
            </a:prstGeom>
            <a:ln w="9525">
              <a:noFill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Gerade Verbindung 10"/>
            <p:cNvCxnSpPr/>
            <p:nvPr/>
          </p:nvCxnSpPr>
          <p:spPr>
            <a:xfrm flipV="1">
              <a:off x="182826" y="4783577"/>
              <a:ext cx="8782685" cy="1"/>
            </a:xfrm>
            <a:prstGeom prst="line">
              <a:avLst/>
            </a:prstGeom>
            <a:ln w="9525">
              <a:noFill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Gerade Verbindung 12"/>
            <p:cNvCxnSpPr/>
            <p:nvPr/>
          </p:nvCxnSpPr>
          <p:spPr>
            <a:xfrm>
              <a:off x="8776425" y="36709"/>
              <a:ext cx="0" cy="5106791"/>
            </a:xfrm>
            <a:prstGeom prst="line">
              <a:avLst/>
            </a:prstGeom>
            <a:ln w="9525">
              <a:noFill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Gerade Verbindung 13"/>
            <p:cNvCxnSpPr/>
            <p:nvPr/>
          </p:nvCxnSpPr>
          <p:spPr>
            <a:xfrm flipV="1">
              <a:off x="812055" y="5039714"/>
              <a:ext cx="7258417" cy="1"/>
            </a:xfrm>
            <a:prstGeom prst="line">
              <a:avLst/>
            </a:prstGeom>
            <a:ln w="9525">
              <a:noFill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Gerade Verbindung 15"/>
            <p:cNvCxnSpPr/>
            <p:nvPr/>
          </p:nvCxnSpPr>
          <p:spPr>
            <a:xfrm>
              <a:off x="1351328" y="4715849"/>
              <a:ext cx="0" cy="371785"/>
            </a:xfrm>
            <a:prstGeom prst="line">
              <a:avLst/>
            </a:prstGeom>
            <a:ln w="9525">
              <a:noFill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Gerade Verbindung 18"/>
            <p:cNvCxnSpPr/>
            <p:nvPr/>
          </p:nvCxnSpPr>
          <p:spPr>
            <a:xfrm flipV="1">
              <a:off x="182826" y="188161"/>
              <a:ext cx="8782685" cy="1"/>
            </a:xfrm>
            <a:prstGeom prst="line">
              <a:avLst/>
            </a:prstGeom>
            <a:ln w="9525">
              <a:noFill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Gerade Verbindung 19"/>
            <p:cNvCxnSpPr/>
            <p:nvPr/>
          </p:nvCxnSpPr>
          <p:spPr>
            <a:xfrm>
              <a:off x="991288" y="4715849"/>
              <a:ext cx="0" cy="371785"/>
            </a:xfrm>
            <a:prstGeom prst="line">
              <a:avLst/>
            </a:prstGeom>
            <a:ln w="9525">
              <a:noFill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367575" y="290572"/>
            <a:ext cx="8408850" cy="369332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/>
          <a:p>
            <a:r>
              <a:rPr lang="en-GB" noProof="0"/>
              <a:t>Click to add title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367575" y="1200151"/>
            <a:ext cx="8408850" cy="3394472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GB" noProof="0"/>
              <a:t>Click to add text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7729622" y="4910708"/>
            <a:ext cx="474489" cy="153888"/>
          </a:xfrm>
          <a:prstGeom prst="rect">
            <a:avLst/>
          </a:prstGeom>
        </p:spPr>
        <p:txBody>
          <a:bodyPr vert="horz" wrap="none" lIns="0" tIns="0" rIns="0" bIns="0" rtlCol="0" anchor="ctr">
            <a:spAutoFit/>
          </a:bodyPr>
          <a:lstStyle>
            <a:lvl1pPr algn="r">
              <a:defRPr sz="1000" b="0" i="0">
                <a:solidFill>
                  <a:schemeClr val="bg1">
                    <a:lumMod val="50000"/>
                  </a:schemeClr>
                </a:solidFill>
                <a:latin typeface="BISansOptiCond"/>
                <a:cs typeface="BISansOptiCond"/>
              </a:defRPr>
            </a:lvl1pPr>
          </a:lstStyle>
          <a:p>
            <a:fld id="{9FC3183C-1A43-43C0-8392-1DBE7E166C5E}" type="datetime1">
              <a:rPr lang="en-GB" noProof="0" smtClean="0"/>
              <a:pPr/>
              <a:t>13/04/2022</a:t>
            </a:fld>
            <a:endParaRPr lang="en-GB" noProof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1351328" y="4910708"/>
            <a:ext cx="6139718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000" b="0" i="0">
                <a:solidFill>
                  <a:schemeClr val="bg1">
                    <a:lumMod val="50000"/>
                  </a:schemeClr>
                </a:solidFill>
                <a:latin typeface="BISansOptiCond"/>
                <a:cs typeface="BISansOptiCond"/>
              </a:defRPr>
            </a:lvl1pPr>
          </a:lstStyle>
          <a:p>
            <a:r>
              <a:rPr lang="en-GB" noProof="0"/>
              <a:t>Presentation title, date, author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571241" y="4910708"/>
            <a:ext cx="205184" cy="153888"/>
          </a:xfrm>
          <a:prstGeom prst="rect">
            <a:avLst/>
          </a:prstGeom>
        </p:spPr>
        <p:txBody>
          <a:bodyPr vert="horz" wrap="none" lIns="0" tIns="0" rIns="0" bIns="0" rtlCol="0" anchor="ctr">
            <a:spAutoFit/>
          </a:bodyPr>
          <a:lstStyle>
            <a:lvl1pPr algn="r">
              <a:defRPr sz="1000" b="0" i="0">
                <a:solidFill>
                  <a:schemeClr val="bg1">
                    <a:lumMod val="50000"/>
                  </a:schemeClr>
                </a:solidFill>
                <a:latin typeface="BISansOptiCond"/>
                <a:cs typeface="BISansOptiCond"/>
              </a:defRPr>
            </a:lvl1pPr>
          </a:lstStyle>
          <a:p>
            <a:fld id="{143B55C4-4F5A-416B-997D-6CE47EB0A945}" type="slidenum">
              <a:rPr lang="en-GB" noProof="0" smtClean="0"/>
              <a:pPr/>
              <a:t>‹#›</a:t>
            </a:fld>
            <a:endParaRPr lang="en-GB" noProof="0"/>
          </a:p>
        </p:txBody>
      </p:sp>
      <p:grpSp>
        <p:nvGrpSpPr>
          <p:cNvPr id="17" name="Gruppieren 16"/>
          <p:cNvGrpSpPr/>
          <p:nvPr/>
        </p:nvGrpSpPr>
        <p:grpSpPr>
          <a:xfrm>
            <a:off x="182826" y="36709"/>
            <a:ext cx="8782685" cy="5106791"/>
            <a:chOff x="182826" y="36709"/>
            <a:chExt cx="8782685" cy="5106791"/>
          </a:xfrm>
        </p:grpSpPr>
        <p:cxnSp>
          <p:nvCxnSpPr>
            <p:cNvPr id="18" name="Gerade Verbindung 17"/>
            <p:cNvCxnSpPr/>
            <p:nvPr/>
          </p:nvCxnSpPr>
          <p:spPr>
            <a:xfrm>
              <a:off x="367575" y="36709"/>
              <a:ext cx="0" cy="5106791"/>
            </a:xfrm>
            <a:prstGeom prst="line">
              <a:avLst/>
            </a:prstGeom>
            <a:ln w="9525">
              <a:noFill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Gerade Verbindung 20"/>
            <p:cNvCxnSpPr/>
            <p:nvPr/>
          </p:nvCxnSpPr>
          <p:spPr>
            <a:xfrm flipV="1">
              <a:off x="182826" y="4783577"/>
              <a:ext cx="8782685" cy="1"/>
            </a:xfrm>
            <a:prstGeom prst="line">
              <a:avLst/>
            </a:prstGeom>
            <a:ln w="9525">
              <a:noFill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Gerade Verbindung 21"/>
            <p:cNvCxnSpPr/>
            <p:nvPr/>
          </p:nvCxnSpPr>
          <p:spPr>
            <a:xfrm>
              <a:off x="8776425" y="36709"/>
              <a:ext cx="0" cy="5106791"/>
            </a:xfrm>
            <a:prstGeom prst="line">
              <a:avLst/>
            </a:prstGeom>
            <a:ln w="9525">
              <a:noFill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Gerade Verbindung 23"/>
            <p:cNvCxnSpPr/>
            <p:nvPr/>
          </p:nvCxnSpPr>
          <p:spPr>
            <a:xfrm flipV="1">
              <a:off x="812055" y="5039714"/>
              <a:ext cx="7258417" cy="1"/>
            </a:xfrm>
            <a:prstGeom prst="line">
              <a:avLst/>
            </a:prstGeom>
            <a:ln w="9525">
              <a:noFill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Gerade Verbindung 24"/>
            <p:cNvCxnSpPr/>
            <p:nvPr/>
          </p:nvCxnSpPr>
          <p:spPr>
            <a:xfrm>
              <a:off x="1351328" y="4715849"/>
              <a:ext cx="0" cy="371785"/>
            </a:xfrm>
            <a:prstGeom prst="line">
              <a:avLst/>
            </a:prstGeom>
            <a:ln w="9525">
              <a:noFill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Gerade Verbindung 25"/>
            <p:cNvCxnSpPr/>
            <p:nvPr/>
          </p:nvCxnSpPr>
          <p:spPr>
            <a:xfrm flipV="1">
              <a:off x="182826" y="188161"/>
              <a:ext cx="8782685" cy="1"/>
            </a:xfrm>
            <a:prstGeom prst="line">
              <a:avLst/>
            </a:prstGeom>
            <a:ln w="9525">
              <a:noFill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Gerade Verbindung 26"/>
            <p:cNvCxnSpPr/>
            <p:nvPr/>
          </p:nvCxnSpPr>
          <p:spPr>
            <a:xfrm>
              <a:off x="991288" y="4715849"/>
              <a:ext cx="0" cy="371785"/>
            </a:xfrm>
            <a:prstGeom prst="line">
              <a:avLst/>
            </a:prstGeom>
            <a:ln w="9525">
              <a:noFill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9" name="Grafik 28"/>
          <p:cNvPicPr>
            <a:picLocks noChangeAspect="1"/>
          </p:cNvPicPr>
          <p:nvPr/>
        </p:nvPicPr>
        <p:blipFill>
          <a:blip r:embed="rId3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4443" y="4864131"/>
            <a:ext cx="630270" cy="190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50553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81" r:id="rId2"/>
    <p:sldLayoutId id="2147483711" r:id="rId3"/>
    <p:sldLayoutId id="2147483783" r:id="rId4"/>
    <p:sldLayoutId id="2147483712" r:id="rId5"/>
    <p:sldLayoutId id="2147483713" r:id="rId6"/>
    <p:sldLayoutId id="2147483720" r:id="rId7"/>
    <p:sldLayoutId id="2147483721" r:id="rId8"/>
    <p:sldLayoutId id="2147483722" r:id="rId9"/>
    <p:sldLayoutId id="2147483723" r:id="rId10"/>
    <p:sldLayoutId id="2147483724" r:id="rId11"/>
    <p:sldLayoutId id="2147483725" r:id="rId12"/>
    <p:sldLayoutId id="2147483726" r:id="rId13"/>
    <p:sldLayoutId id="2147483727" r:id="rId14"/>
    <p:sldLayoutId id="2147483728" r:id="rId15"/>
    <p:sldLayoutId id="2147483729" r:id="rId16"/>
    <p:sldLayoutId id="2147483730" r:id="rId17"/>
    <p:sldLayoutId id="2147483731" r:id="rId18"/>
    <p:sldLayoutId id="2147483732" r:id="rId19"/>
    <p:sldLayoutId id="2147483754" r:id="rId20"/>
    <p:sldLayoutId id="2147483755" r:id="rId21"/>
    <p:sldLayoutId id="2147483756" r:id="rId22"/>
    <p:sldLayoutId id="2147483757" r:id="rId23"/>
    <p:sldLayoutId id="2147483758" r:id="rId24"/>
    <p:sldLayoutId id="2147483759" r:id="rId25"/>
    <p:sldLayoutId id="2147483760" r:id="rId26"/>
    <p:sldLayoutId id="2147483780" r:id="rId27"/>
    <p:sldLayoutId id="2147483781" r:id="rId28"/>
    <p:sldLayoutId id="2147483784" r:id="rId29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dt="0"/>
  <p:txStyles>
    <p:titleStyle>
      <a:lvl1pPr algn="l" defTabSz="914400" rtl="0" eaLnBrk="1" latinLnBrk="0" hangingPunct="1">
        <a:spcBef>
          <a:spcPct val="0"/>
        </a:spcBef>
        <a:buNone/>
        <a:defRPr sz="2400" b="0" i="0" kern="1200">
          <a:solidFill>
            <a:srgbClr val="003366"/>
          </a:solidFill>
          <a:latin typeface="BISansOptiCond"/>
          <a:ea typeface="+mj-ea"/>
          <a:cs typeface="BISansOptiCond"/>
        </a:defRPr>
      </a:lvl1pPr>
    </p:titleStyle>
    <p:bodyStyle>
      <a:lvl1pPr marL="266700" indent="-266700" algn="l" defTabSz="914400" rtl="0" eaLnBrk="1" latinLnBrk="0" hangingPunct="1">
        <a:spcBef>
          <a:spcPts val="4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BISansOpti"/>
          <a:ea typeface="+mn-ea"/>
          <a:cs typeface="BISansOpti"/>
        </a:defRPr>
      </a:lvl1pPr>
      <a:lvl2pPr marL="450850" indent="-184150" algn="l" defTabSz="914400" rtl="0" eaLnBrk="1" latinLnBrk="0" hangingPunct="1">
        <a:spcBef>
          <a:spcPts val="0"/>
        </a:spcBef>
        <a:buFont typeface="Arial" panose="020B0604020202020204" pitchFamily="34" charset="0"/>
        <a:buChar char="–"/>
        <a:defRPr sz="1600" kern="1200">
          <a:solidFill>
            <a:schemeClr val="tx1"/>
          </a:solidFill>
          <a:latin typeface="BISansOpti"/>
          <a:ea typeface="+mn-ea"/>
          <a:cs typeface="BISansOpti"/>
        </a:defRPr>
      </a:lvl2pPr>
      <a:lvl3pPr marL="628650" indent="-177800" algn="l" defTabSz="914400" rtl="0" eaLnBrk="1" latinLnBrk="0" hangingPunct="1">
        <a:spcBef>
          <a:spcPts val="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BISansOpti"/>
          <a:ea typeface="+mn-ea"/>
          <a:cs typeface="BISansOpti"/>
        </a:defRPr>
      </a:lvl3pPr>
      <a:lvl4pPr marL="806450" indent="-177800" algn="l" defTabSz="914400" rtl="0" eaLnBrk="1" latinLnBrk="0" hangingPunct="1">
        <a:spcBef>
          <a:spcPts val="0"/>
        </a:spcBef>
        <a:buFont typeface="Arial" panose="020B0604020202020204" pitchFamily="34" charset="0"/>
        <a:buChar char="–"/>
        <a:defRPr sz="1600" kern="1200">
          <a:solidFill>
            <a:schemeClr val="tx1"/>
          </a:solidFill>
          <a:latin typeface="BISansOpti"/>
          <a:ea typeface="+mn-ea"/>
          <a:cs typeface="BISansOpti"/>
        </a:defRPr>
      </a:lvl4pPr>
      <a:lvl5pPr marL="984250" indent="-177800" algn="l" defTabSz="914400" rtl="0" eaLnBrk="1" latinLnBrk="0" hangingPunct="1">
        <a:spcBef>
          <a:spcPts val="0"/>
        </a:spcBef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BISansOpti"/>
          <a:ea typeface="+mn-ea"/>
          <a:cs typeface="BISansOpti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3FC853B-D8B3-4880-9BBF-22821CDC2C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C2B5F58-D496-4B35-848C-B561B6CF0A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912C90-5B2B-4684-93D4-CF250BB791C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4F7BD0-68B7-4CD7-85F3-AB6745FABC9D}" type="datetimeFigureOut">
              <a:rPr lang="en-US" smtClean="0"/>
              <a:t>4/13/2022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7BFA82-52C2-4951-A2FA-CD126E0198C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DFE2A6-ABC7-4779-9067-D9B8856A327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D44267-ED82-4CDF-A35D-549B3708D6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88594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6" r:id="rId1"/>
    <p:sldLayoutId id="2147483847" r:id="rId2"/>
    <p:sldLayoutId id="2147483848" r:id="rId3"/>
    <p:sldLayoutId id="2147483849" r:id="rId4"/>
    <p:sldLayoutId id="2147483850" r:id="rId5"/>
    <p:sldLayoutId id="2147483851" r:id="rId6"/>
    <p:sldLayoutId id="2147483852" r:id="rId7"/>
    <p:sldLayoutId id="2147483853" r:id="rId8"/>
    <p:sldLayoutId id="2147483854" r:id="rId9"/>
    <p:sldLayoutId id="2147483855" r:id="rId10"/>
    <p:sldLayoutId id="2147483856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0.xml"/><Relationship Id="rId4" Type="http://schemas.openxmlformats.org/officeDocument/2006/relationships/image" Target="../media/image10.jf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B58D154F-C3E8-48E5-85B9-3D9E00832156}"/>
              </a:ext>
            </a:extLst>
          </p:cNvPr>
          <p:cNvSpPr txBox="1"/>
          <p:nvPr/>
        </p:nvSpPr>
        <p:spPr>
          <a:xfrm>
            <a:off x="6421772" y="1614734"/>
            <a:ext cx="2768367" cy="478173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endParaRPr lang="en-US" sz="1400" dirty="0"/>
          </a:p>
        </p:txBody>
      </p:sp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84609" y="1963688"/>
            <a:ext cx="6400800" cy="1569660"/>
          </a:xfrm>
        </p:spPr>
        <p:txBody>
          <a:bodyPr/>
          <a:lstStyle/>
          <a:p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Safety minute: 7 March 2022</a:t>
            </a:r>
            <a:b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b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2450" dirty="0">
                <a:latin typeface="Calibri" panose="020F0502020204030204" pitchFamily="34" charset="0"/>
                <a:cs typeface="Calibri" panose="020F0502020204030204" pitchFamily="34" charset="0"/>
              </a:rPr>
              <a:t>What do </a:t>
            </a:r>
            <a:r>
              <a:rPr lang="en-US" sz="2450" b="1" i="1" dirty="0">
                <a:latin typeface="Calibri" panose="020F0502020204030204" pitchFamily="34" charset="0"/>
                <a:cs typeface="Calibri" panose="020F0502020204030204" pitchFamily="34" charset="0"/>
              </a:rPr>
              <a:t>I</a:t>
            </a:r>
            <a:r>
              <a:rPr lang="en-US" sz="2450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50" dirty="0">
                <a:latin typeface="Calibri" panose="020F0502020204030204" pitchFamily="34" charset="0"/>
                <a:cs typeface="Calibri" panose="020F0502020204030204" pitchFamily="34" charset="0"/>
              </a:rPr>
              <a:t>do to keep my physical and mental wellbeing – esp. during home office work hours?</a:t>
            </a:r>
            <a:endParaRPr lang="en-GB" sz="245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84609" y="3979837"/>
            <a:ext cx="5862725" cy="605294"/>
          </a:xfrm>
        </p:spPr>
        <p:txBody>
          <a:bodyPr/>
          <a:lstStyle/>
          <a:p>
            <a:r>
              <a:rPr lang="en-GB" sz="1800" dirty="0">
                <a:latin typeface="Calibri" panose="020F0502020204030204" pitchFamily="34" charset="0"/>
                <a:cs typeface="Calibri" panose="020F0502020204030204" pitchFamily="34" charset="0"/>
              </a:rPr>
              <a:t>A. Mesut Erzurumluoglu on behalf of the </a:t>
            </a:r>
          </a:p>
          <a:p>
            <a:r>
              <a:rPr lang="en-GB" sz="1800" dirty="0">
                <a:latin typeface="Calibri" panose="020F0502020204030204" pitchFamily="34" charset="0"/>
                <a:cs typeface="Calibri" panose="020F0502020204030204" pitchFamily="34" charset="0"/>
              </a:rPr>
              <a:t>Human Genetics Team (lead: </a:t>
            </a:r>
            <a:r>
              <a:rPr lang="en-GB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Zhihao</a:t>
            </a:r>
            <a:r>
              <a:rPr lang="en-GB" sz="1800" dirty="0">
                <a:latin typeface="Calibri" panose="020F0502020204030204" pitchFamily="34" charset="0"/>
                <a:cs typeface="Calibri" panose="020F0502020204030204" pitchFamily="34" charset="0"/>
              </a:rPr>
              <a:t> Ding)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78DC6B5-CA0E-424F-AD52-12F9792CC9D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609" y="4817323"/>
            <a:ext cx="365931" cy="240905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8C474E3A-5EDC-47C9-8865-CF38477F06FC}"/>
              </a:ext>
            </a:extLst>
          </p:cNvPr>
          <p:cNvSpPr/>
          <p:nvPr/>
        </p:nvSpPr>
        <p:spPr>
          <a:xfrm>
            <a:off x="511337" y="4804344"/>
            <a:ext cx="972108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685800"/>
            <a:r>
              <a:rPr lang="en-GB" sz="900" dirty="0">
                <a:solidFill>
                  <a:prstClr val="black"/>
                </a:solidFill>
                <a:latin typeface="Gill Sans MT"/>
              </a:rPr>
              <a:t>@</a:t>
            </a:r>
            <a:r>
              <a:rPr lang="en-GB" sz="900" dirty="0" err="1">
                <a:solidFill>
                  <a:prstClr val="black"/>
                </a:solidFill>
                <a:latin typeface="Gill Sans MT"/>
              </a:rPr>
              <a:t>mesuturkiye</a:t>
            </a:r>
            <a:endParaRPr lang="en-GB" sz="900" dirty="0">
              <a:solidFill>
                <a:prstClr val="black"/>
              </a:solidFill>
              <a:latin typeface="Gill Sans MT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2C19A95-61D9-4774-8F95-0C3647F2D57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4258" y="4779013"/>
            <a:ext cx="305915" cy="305915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DAEDEC8B-2E51-43FD-ACED-899CA934F7E0}"/>
              </a:ext>
            </a:extLst>
          </p:cNvPr>
          <p:cNvSpPr/>
          <p:nvPr/>
        </p:nvSpPr>
        <p:spPr>
          <a:xfrm>
            <a:off x="1798925" y="4819407"/>
            <a:ext cx="964966" cy="2251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685800"/>
            <a:r>
              <a:rPr lang="en-GB" sz="863" dirty="0">
                <a:solidFill>
                  <a:prstClr val="black"/>
                </a:solidFill>
                <a:latin typeface="Gill Sans MT"/>
              </a:rPr>
              <a:t>bit.ly/</a:t>
            </a:r>
            <a:r>
              <a:rPr lang="en-GB" sz="863" dirty="0" err="1">
                <a:solidFill>
                  <a:prstClr val="black"/>
                </a:solidFill>
                <a:latin typeface="Gill Sans MT"/>
              </a:rPr>
              <a:t>mesutblog</a:t>
            </a:r>
            <a:endParaRPr lang="en-GB" sz="863" dirty="0">
              <a:solidFill>
                <a:prstClr val="black"/>
              </a:solidFill>
              <a:latin typeface="Gill Sans MT"/>
            </a:endParaRPr>
          </a:p>
        </p:txBody>
      </p:sp>
      <p:pic>
        <p:nvPicPr>
          <p:cNvPr id="8" name="Content Placeholder 9" descr="A picture containing large, snow, pole, sign&#10;&#10;Description automatically generated">
            <a:extLst>
              <a:ext uri="{FF2B5EF4-FFF2-40B4-BE49-F238E27FC236}">
                <a16:creationId xmlns:a16="http://schemas.microsoft.com/office/drawing/2014/main" id="{DAA62174-8B98-41BE-AC60-719CBC4A7A48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8963" y="18831"/>
            <a:ext cx="2900538" cy="2900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63429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F0F346C-6E08-4899-84CA-2D62CB25CF27}"/>
              </a:ext>
            </a:extLst>
          </p:cNvPr>
          <p:cNvSpPr txBox="1"/>
          <p:nvPr/>
        </p:nvSpPr>
        <p:spPr>
          <a:xfrm>
            <a:off x="253576" y="126012"/>
            <a:ext cx="3961371" cy="29777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Physical well-being</a:t>
            </a:r>
          </a:p>
          <a:p>
            <a:endParaRPr lang="en-GB" sz="1200" b="1" dirty="0"/>
          </a:p>
          <a:p>
            <a:pPr marL="285750" indent="-285750">
              <a:buFontTx/>
              <a:buChar char="-"/>
            </a:pPr>
            <a:r>
              <a:rPr lang="en-GB" sz="1050" dirty="0"/>
              <a:t>Keep the home clean</a:t>
            </a:r>
          </a:p>
          <a:p>
            <a:pPr marL="742950" lvl="1" indent="-285750">
              <a:buFontTx/>
              <a:buChar char="-"/>
            </a:pPr>
            <a:r>
              <a:rPr lang="en-GB" sz="1050" dirty="0"/>
              <a:t>Get a dishwasher (wear a glove if not)</a:t>
            </a:r>
          </a:p>
          <a:p>
            <a:pPr marL="285750" indent="-285750">
              <a:buFontTx/>
              <a:buChar char="-"/>
            </a:pPr>
            <a:r>
              <a:rPr lang="en-GB" sz="1050" dirty="0"/>
              <a:t>Have iron-fortified cereal in the morning (with lactose-free milk) and a good (Turkish) breakfast during lunch time (NB: black tea or coffee an hour later from both – place it far from me)</a:t>
            </a:r>
          </a:p>
          <a:p>
            <a:pPr marL="285750" indent="-285750">
              <a:buFontTx/>
              <a:buChar char="-"/>
            </a:pPr>
            <a:r>
              <a:rPr lang="en-GB" sz="1050" dirty="0"/>
              <a:t>A spoon of Manuka honey every day (UMF 15+)</a:t>
            </a:r>
          </a:p>
          <a:p>
            <a:pPr marL="285750" indent="-285750">
              <a:buFontTx/>
              <a:buChar char="-"/>
            </a:pPr>
            <a:r>
              <a:rPr lang="en-GB" sz="1050" dirty="0"/>
              <a:t>‘A-Z’ vitamin &amp; mineral supplement once a week</a:t>
            </a:r>
          </a:p>
          <a:p>
            <a:pPr marL="285750" indent="-285750">
              <a:buFontTx/>
              <a:buChar char="-"/>
            </a:pPr>
            <a:r>
              <a:rPr lang="en-GB" sz="1050" dirty="0" err="1"/>
              <a:t>Neti</a:t>
            </a:r>
            <a:r>
              <a:rPr lang="en-GB" sz="1050" dirty="0"/>
              <a:t> syringe to rinse my sinuses ~once a month</a:t>
            </a:r>
          </a:p>
          <a:p>
            <a:pPr marL="742950" lvl="1" indent="-285750">
              <a:buFontTx/>
              <a:buChar char="-"/>
            </a:pPr>
            <a:r>
              <a:rPr lang="en-GB" sz="1050" dirty="0"/>
              <a:t>Use good quality salt &amp; lukewarm filtered water</a:t>
            </a:r>
          </a:p>
          <a:p>
            <a:pPr marL="285750" indent="-285750">
              <a:buFontTx/>
              <a:buChar char="-"/>
            </a:pPr>
            <a:r>
              <a:rPr lang="en-GB" sz="1050" dirty="0"/>
              <a:t>Wrist &amp; elbow rest on table (tennis/computer elbow)</a:t>
            </a:r>
          </a:p>
          <a:p>
            <a:pPr marL="285750" indent="-285750">
              <a:buFontTx/>
              <a:buChar char="-"/>
            </a:pPr>
            <a:r>
              <a:rPr lang="en-GB" sz="1050" dirty="0"/>
              <a:t>Face exercises</a:t>
            </a:r>
          </a:p>
          <a:p>
            <a:pPr marL="285750" indent="-285750">
              <a:buFontTx/>
              <a:buChar char="-"/>
            </a:pPr>
            <a:r>
              <a:rPr lang="en-GB" sz="1050" dirty="0"/>
              <a:t>Good sleep: Raise my thorax &amp; head and put night-mode on mobile phone before sleep</a:t>
            </a:r>
          </a:p>
          <a:p>
            <a:pPr marL="285750" indent="-285750">
              <a:buFontTx/>
              <a:buChar char="-"/>
            </a:pPr>
            <a:r>
              <a:rPr lang="en-GB" sz="1050" dirty="0"/>
              <a:t>Fruit &amp; water on table (nudge)</a:t>
            </a:r>
          </a:p>
          <a:p>
            <a:pPr marL="285750" indent="-285750">
              <a:buFontTx/>
              <a:buChar char="-"/>
            </a:pPr>
            <a:r>
              <a:rPr lang="en-GB" sz="1050" dirty="0"/>
              <a:t>I don’t eat anything after 9pm (only Jasmine/linden tea allowed)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C7ED4901-B032-4D4B-A642-CFBB3F06C54F}"/>
              </a:ext>
            </a:extLst>
          </p:cNvPr>
          <p:cNvSpPr txBox="1"/>
          <p:nvPr/>
        </p:nvSpPr>
        <p:spPr>
          <a:xfrm>
            <a:off x="4537164" y="126012"/>
            <a:ext cx="453716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Mental well-being</a:t>
            </a:r>
          </a:p>
          <a:p>
            <a:endParaRPr lang="en-GB" sz="1200" b="1" dirty="0"/>
          </a:p>
          <a:p>
            <a:pPr marL="285750" indent="-285750">
              <a:buFontTx/>
              <a:buChar char="-"/>
            </a:pPr>
            <a:r>
              <a:rPr lang="en-GB" sz="1500" dirty="0"/>
              <a:t>Keep home tidy</a:t>
            </a:r>
          </a:p>
          <a:p>
            <a:pPr marL="285750" indent="-285750">
              <a:buFontTx/>
              <a:buChar char="-"/>
            </a:pPr>
            <a:r>
              <a:rPr lang="en-GB" sz="1500" dirty="0"/>
              <a:t>Sell/give away unnecessary stuff</a:t>
            </a:r>
          </a:p>
          <a:p>
            <a:pPr marL="285750" indent="-285750">
              <a:buFontTx/>
              <a:buChar char="-"/>
            </a:pPr>
            <a:r>
              <a:rPr lang="en-GB" sz="1500" dirty="0"/>
              <a:t>Open windows and meditate/sit/lie on the floor several times</a:t>
            </a:r>
          </a:p>
          <a:p>
            <a:pPr marL="285750" indent="-285750">
              <a:buFontTx/>
              <a:buChar char="-"/>
            </a:pPr>
            <a:r>
              <a:rPr lang="en-GB" sz="1500" dirty="0"/>
              <a:t>Have photos of people and quotes that make me happy &amp; motivate me on office desk/table</a:t>
            </a:r>
          </a:p>
          <a:p>
            <a:pPr marL="285750" indent="-285750">
              <a:buFontTx/>
              <a:buChar char="-"/>
            </a:pPr>
            <a:r>
              <a:rPr lang="en-GB" sz="1500" dirty="0"/>
              <a:t>Fast internet</a:t>
            </a:r>
          </a:p>
          <a:p>
            <a:pPr marL="285750" indent="-285750">
              <a:buFontTx/>
              <a:buChar char="-"/>
            </a:pPr>
            <a:r>
              <a:rPr lang="en-GB" sz="1500" dirty="0"/>
              <a:t>Go to a (English) movie at </a:t>
            </a:r>
            <a:r>
              <a:rPr lang="en-GB" sz="1500" dirty="0" err="1"/>
              <a:t>Traumpalast</a:t>
            </a:r>
            <a:r>
              <a:rPr lang="en-GB" sz="1500" dirty="0"/>
              <a:t> once a week</a:t>
            </a:r>
          </a:p>
          <a:p>
            <a:pPr marL="285750" indent="-285750">
              <a:buFontTx/>
              <a:buChar char="-"/>
            </a:pPr>
            <a:r>
              <a:rPr lang="en-GB" sz="1500" dirty="0"/>
              <a:t>Play Wordle and/or Sudoku every day</a:t>
            </a:r>
          </a:p>
          <a:p>
            <a:pPr marL="285750" indent="-285750">
              <a:buFontTx/>
              <a:buChar char="-"/>
            </a:pPr>
            <a:r>
              <a:rPr lang="en-GB" sz="1500" dirty="0"/>
              <a:t>Get help/meet up with friends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D3B4032B-3FDC-4F2A-8465-829B8D5FF706}"/>
              </a:ext>
            </a:extLst>
          </p:cNvPr>
          <p:cNvCxnSpPr/>
          <p:nvPr/>
        </p:nvCxnSpPr>
        <p:spPr>
          <a:xfrm>
            <a:off x="4280007" y="722300"/>
            <a:ext cx="0" cy="4241586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2" name="Picture 11" descr="A table full of food&#10;&#10;Description automatically generated with medium confidence">
            <a:extLst>
              <a:ext uri="{FF2B5EF4-FFF2-40B4-BE49-F238E27FC236}">
                <a16:creationId xmlns:a16="http://schemas.microsoft.com/office/drawing/2014/main" id="{676F2994-FF82-47FC-84C1-0A73F96E9A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6685" y="3061312"/>
            <a:ext cx="3048000" cy="2033016"/>
          </a:xfrm>
          <a:prstGeom prst="rect">
            <a:avLst/>
          </a:prstGeom>
        </p:spPr>
      </p:pic>
      <p:pic>
        <p:nvPicPr>
          <p:cNvPr id="14" name="Picture 13" descr="Graphical user interface, website&#10;&#10;Description automatically generated">
            <a:extLst>
              <a:ext uri="{FF2B5EF4-FFF2-40B4-BE49-F238E27FC236}">
                <a16:creationId xmlns:a16="http://schemas.microsoft.com/office/drawing/2014/main" id="{523D60A5-F73E-49EE-880B-399EAA30C2A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00931" y="3061312"/>
            <a:ext cx="3614250" cy="2033016"/>
          </a:xfrm>
          <a:prstGeom prst="rect">
            <a:avLst/>
          </a:prstGeom>
        </p:spPr>
      </p:pic>
      <p:sp>
        <p:nvSpPr>
          <p:cNvPr id="15" name="Arrow: Right 14">
            <a:extLst>
              <a:ext uri="{FF2B5EF4-FFF2-40B4-BE49-F238E27FC236}">
                <a16:creationId xmlns:a16="http://schemas.microsoft.com/office/drawing/2014/main" id="{79014FDE-AF2B-4E6F-978E-EB841E477EC0}"/>
              </a:ext>
            </a:extLst>
          </p:cNvPr>
          <p:cNvSpPr/>
          <p:nvPr/>
        </p:nvSpPr>
        <p:spPr>
          <a:xfrm>
            <a:off x="3069772" y="110644"/>
            <a:ext cx="758159" cy="55325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2213177"/>
      </p:ext>
    </p:extLst>
  </p:cSld>
  <p:clrMapOvr>
    <a:masterClrMapping/>
  </p:clrMapOvr>
</p:sld>
</file>

<file path=ppt/theme/theme1.xml><?xml version="1.0" encoding="utf-8"?>
<a:theme xmlns:a="http://schemas.openxmlformats.org/drawingml/2006/main" name="BI_Corporate_16_9">
  <a:themeElements>
    <a:clrScheme name="Boehringer Ingelheim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123563"/>
      </a:accent1>
      <a:accent2>
        <a:srgbClr val="336597"/>
      </a:accent2>
      <a:accent3>
        <a:srgbClr val="6697BF"/>
      </a:accent3>
      <a:accent4>
        <a:srgbClr val="C73635"/>
      </a:accent4>
      <a:accent5>
        <a:srgbClr val="649A9C"/>
      </a:accent5>
      <a:accent6>
        <a:srgbClr val="9E9C23"/>
      </a:accent6>
      <a:hlink>
        <a:srgbClr val="3763A0"/>
      </a:hlink>
      <a:folHlink>
        <a:srgbClr val="EA9A35"/>
      </a:folHlink>
    </a:clrScheme>
    <a:fontScheme name="Boehringer Ingelheim Font Set">
      <a:majorFont>
        <a:latin typeface="BISansOptiCond"/>
        <a:ea typeface=""/>
        <a:cs typeface=""/>
      </a:majorFont>
      <a:minorFont>
        <a:latin typeface="BISansOpti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/>
        </a:solidFill>
        <a:ln w="12700">
          <a:solidFill>
            <a:srgbClr val="003366"/>
          </a:solidFill>
        </a:ln>
      </a:spPr>
      <a:bodyPr lIns="72000" tIns="72000" rIns="72000" bIns="72000" rtlCol="0" anchor="ctr"/>
      <a:lstStyle>
        <a:defPPr algn="ctr">
          <a:defRPr sz="1400" dirty="0" err="1" smtClean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>
          <a:solidFill>
            <a:srgbClr val="003366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lIns="0" tIns="0" rIns="0" bIns="0" rtlCol="0">
        <a:spAutoFit/>
      </a:bodyPr>
      <a:lstStyle>
        <a:defPPr>
          <a:defRPr sz="1400" dirty="0" smtClean="0"/>
        </a:defPPr>
      </a:lstStyle>
    </a:txDef>
  </a:objectDefaults>
  <a:extraClrSchemeLst/>
  <a:custClrLst>
    <a:custClr name="Blue 0/51/102">
      <a:srgbClr val="003366"/>
    </a:custClr>
    <a:custClr name="Blue 51/102/153">
      <a:srgbClr val="336699"/>
    </a:custClr>
    <a:custClr name="Blue 102/153/204">
      <a:srgbClr val="6699CC"/>
    </a:custClr>
    <a:custClr name="Blue 153/204/255">
      <a:srgbClr val="99CCFF"/>
    </a:custClr>
    <a:custClr name="Blue 0/102/204">
      <a:srgbClr val="0066CC"/>
    </a:custClr>
    <a:custClr name="Red 204/51/51">
      <a:srgbClr val="CC3333"/>
    </a:custClr>
    <a:custClr name="Green 0/102/102">
      <a:srgbClr val="006666"/>
    </a:custClr>
    <a:custClr name="Green 102/153/153">
      <a:srgbClr val="669999"/>
    </a:custClr>
    <a:custClr name="Green 0/153/51">
      <a:srgbClr val="009933"/>
    </a:custClr>
    <a:custClr name="Green 153/153/0">
      <a:srgbClr val="999900"/>
    </a:custClr>
    <a:custClr name="Green 204/204/0">
      <a:srgbClr val="CCCC00"/>
    </a:custClr>
    <a:custClr name="Yellow 255/153/0">
      <a:srgbClr val="FF9900"/>
    </a:custClr>
  </a:custClrLst>
  <a:extLst>
    <a:ext uri="{05A4C25C-085E-4340-85A3-A5531E510DB2}">
      <thm15:themeFamily xmlns:thm15="http://schemas.microsoft.com/office/thememl/2012/main" name="Presentation1" id="{31C57FF4-FBA7-1541-A5FC-DDAE39532EB0}" vid="{36CE42EB-354F-B048-9C3D-2FE08F66D21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6BFF0E27788A64AA1F21BB31570CA8A" ma:contentTypeVersion="13" ma:contentTypeDescription="Create a new document." ma:contentTypeScope="" ma:versionID="8c61612ba3012adf008ca9ac1d7d9ba3">
  <xsd:schema xmlns:xsd="http://www.w3.org/2001/XMLSchema" xmlns:xs="http://www.w3.org/2001/XMLSchema" xmlns:p="http://schemas.microsoft.com/office/2006/metadata/properties" xmlns:ns2="1b410c82-b344-4a1e-af70-014e65662056" xmlns:ns3="a24bba57-83c0-44a2-ab49-000cae7bbdea" targetNamespace="http://schemas.microsoft.com/office/2006/metadata/properties" ma:root="true" ma:fieldsID="7785ca1086dd0cbb848d45db32fb4f51" ns2:_="" ns3:_="">
    <xsd:import namespace="1b410c82-b344-4a1e-af70-014e65662056"/>
    <xsd:import namespace="a24bba57-83c0-44a2-ab49-000cae7bbde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ServiceAutoKeyPoints" minOccurs="0"/>
                <xsd:element ref="ns2:MediaServiceKeyPoints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b410c82-b344-4a1e-af70-014e6566205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24bba57-83c0-44a2-ab49-000cae7bbdea" elementFormDefault="qualified">
    <xsd:import namespace="http://schemas.microsoft.com/office/2006/documentManagement/types"/>
    <xsd:import namespace="http://schemas.microsoft.com/office/infopath/2007/PartnerControls"/>
    <xsd:element name="SharedWithUsers" ma:index="15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6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9FA95C4C-4424-4F38-86A4-E768A06E5515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2652BFF1-FC78-4A6A-8704-1C0F58E03AA4}">
  <ds:schemaRefs>
    <ds:schemaRef ds:uri="1b410c82-b344-4a1e-af70-014e65662056"/>
    <ds:schemaRef ds:uri="a24bba57-83c0-44a2-ab49-000cae7bbdea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5DADE27B-B4B2-4CD8-A892-99B9A4887A4D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BI_Corporate_16_9</Template>
  <TotalTime>16</TotalTime>
  <Words>272</Words>
  <Application>Microsoft Office PowerPoint</Application>
  <PresentationFormat>On-screen Show (16:9)</PresentationFormat>
  <Paragraphs>31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</vt:i4>
      </vt:variant>
    </vt:vector>
  </HeadingPairs>
  <TitlesOfParts>
    <vt:vector size="12" baseType="lpstr">
      <vt:lpstr>Arial</vt:lpstr>
      <vt:lpstr>BISansOpti</vt:lpstr>
      <vt:lpstr>BISansOptiCond</vt:lpstr>
      <vt:lpstr>Calibri</vt:lpstr>
      <vt:lpstr>Calibri Light</vt:lpstr>
      <vt:lpstr>Gill Sans MT</vt:lpstr>
      <vt:lpstr>Lucida Sans</vt:lpstr>
      <vt:lpstr>Wingdings</vt:lpstr>
      <vt:lpstr>BI_Corporate_16_9</vt:lpstr>
      <vt:lpstr>Office Theme</vt:lpstr>
      <vt:lpstr>Safety minute: 7 March 2022  What do I do to keep my physical and mental wellbeing – esp. during home office work hours?</vt:lpstr>
      <vt:lpstr>PowerPoint Presentation</vt:lpstr>
    </vt:vector>
  </TitlesOfParts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Using genetic data to stimulate CNS research</dc:title>
  <dc:creator>Andlauer,Dr.,Till (GCBDS) BIP-DE-B</dc:creator>
  <cp:lastModifiedBy>Mesut Erzurumluoglu</cp:lastModifiedBy>
  <cp:revision>118</cp:revision>
  <dcterms:created xsi:type="dcterms:W3CDTF">2021-03-11T15:35:29Z</dcterms:created>
  <dcterms:modified xsi:type="dcterms:W3CDTF">2022-04-13T20:28:57Z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0x010100F6BFF0E27788A64AA1F21BB31570CA8A</vt:lpwstr>
  </property>
</Properties>
</file>